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 SemiBold" panose="020B0604020202020204" charset="0"/>
      <p:bold r:id="rId11"/>
      <p:boldItalic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9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166396" y="130629"/>
            <a:ext cx="11859208" cy="6590846"/>
          </a:xfrm>
          <a:prstGeom prst="rect">
            <a:avLst/>
          </a:prstGeom>
          <a:solidFill>
            <a:srgbClr val="00BB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24.10.2018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2" r="4109" b="33650"/>
          <a:stretch/>
        </p:blipFill>
        <p:spPr>
          <a:xfrm>
            <a:off x="993604" y="128337"/>
            <a:ext cx="11037975" cy="660934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6"/>
          <a:stretch/>
        </p:blipFill>
        <p:spPr>
          <a:xfrm>
            <a:off x="-799528" y="-567199"/>
            <a:ext cx="6314953" cy="52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092413" y="263611"/>
            <a:ext cx="9809301" cy="156712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 smtClean="0"/>
              <a:t>KIRJOITA TEKSTIDIAN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24.10.2018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86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574970" y="3585029"/>
            <a:ext cx="4772479" cy="1262742"/>
          </a:xfrm>
        </p:spPr>
        <p:txBody>
          <a:bodyPr anchor="b"/>
          <a:lstStyle>
            <a:lvl1pPr>
              <a:defRPr sz="6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 flipV="1">
            <a:off x="831850" y="5167086"/>
            <a:ext cx="10515600" cy="9724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24.10.2018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614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BBDC"/>
                </a:solidFill>
              </a:defRPr>
            </a:lvl1pPr>
          </a:lstStyle>
          <a:p>
            <a:r>
              <a:rPr lang="fi-FI" dirty="0" smtClean="0"/>
              <a:t>KIRJOITA KUVADIAN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24.10.2018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" y="-180976"/>
            <a:ext cx="1669454" cy="18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1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12407" y="433387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24.10.2018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12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24.10.2018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785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24.10.2018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800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24.10.2018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7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72768" y="457200"/>
            <a:ext cx="34655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24.10.2018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69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167952" y="133577"/>
            <a:ext cx="11859208" cy="6590846"/>
          </a:xfrm>
          <a:prstGeom prst="rect">
            <a:avLst/>
          </a:prstGeom>
          <a:solidFill>
            <a:srgbClr val="00BB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092413" y="263611"/>
            <a:ext cx="9417907" cy="1567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KIRJOITA TÄHÄN DIAN OTSIKKO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6782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3138-16D8-4682-87E6-CA04909DD1BB}" type="datetimeFigureOut">
              <a:rPr lang="fi-FI" smtClean="0"/>
              <a:t>24.10.2018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6" y="-42379"/>
            <a:ext cx="1521413" cy="1646238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9" b="30768"/>
          <a:stretch/>
        </p:blipFill>
        <p:spPr>
          <a:xfrm>
            <a:off x="9579600" y="4719600"/>
            <a:ext cx="2447608" cy="20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1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4347028" y="5112621"/>
            <a:ext cx="7460342" cy="1269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4513942" y="5225143"/>
            <a:ext cx="7126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B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Arviointiverkosto Hyvinkäällä</a:t>
            </a:r>
          </a:p>
          <a:p>
            <a:pPr algn="r"/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Salla Hyvönen 2.10.2018</a:t>
            </a:r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Hyvinkään arviointihistoriaa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fi-FI" dirty="0" smtClean="0"/>
              <a:t>2011</a:t>
            </a:r>
          </a:p>
          <a:p>
            <a:r>
              <a:rPr lang="fi-FI" dirty="0" smtClean="0"/>
              <a:t>Kanuunan </a:t>
            </a:r>
            <a:r>
              <a:rPr lang="fi-FI" dirty="0"/>
              <a:t>auditointikoulutus Tampereella</a:t>
            </a:r>
          </a:p>
          <a:p>
            <a:pPr marL="0" indent="0">
              <a:buNone/>
            </a:pPr>
            <a:r>
              <a:rPr lang="fi-FI" dirty="0" smtClean="0"/>
              <a:t>2012</a:t>
            </a:r>
          </a:p>
          <a:p>
            <a:r>
              <a:rPr lang="fi-FI" dirty="0" smtClean="0"/>
              <a:t>Hyvinkään </a:t>
            </a:r>
            <a:r>
              <a:rPr lang="fi-FI" dirty="0"/>
              <a:t>ja Lahden väliset auditoinnit</a:t>
            </a:r>
          </a:p>
          <a:p>
            <a:pPr lvl="0"/>
            <a:r>
              <a:rPr lang="fi-FI" dirty="0"/>
              <a:t>Hyvinkään nuorisotilojen itsearvioinnit: Silta ja Martti</a:t>
            </a:r>
          </a:p>
          <a:p>
            <a:pPr marL="0" indent="0">
              <a:buNone/>
            </a:pPr>
            <a:r>
              <a:rPr lang="fi-FI" dirty="0"/>
              <a:t>2013</a:t>
            </a:r>
          </a:p>
          <a:p>
            <a:pPr lvl="0"/>
            <a:r>
              <a:rPr lang="fi-FI" dirty="0"/>
              <a:t>Koulutus auditoinnista Kuumakunnille</a:t>
            </a:r>
          </a:p>
          <a:p>
            <a:pPr lvl="0"/>
            <a:r>
              <a:rPr lang="fi-FI" dirty="0"/>
              <a:t>Sillan itsearviointi</a:t>
            </a:r>
          </a:p>
          <a:p>
            <a:pPr marL="0" indent="0">
              <a:buNone/>
            </a:pPr>
            <a:r>
              <a:rPr lang="fi-FI" dirty="0"/>
              <a:t>2014</a:t>
            </a:r>
          </a:p>
          <a:p>
            <a:pPr lvl="0"/>
            <a:r>
              <a:rPr lang="fi-FI" dirty="0"/>
              <a:t>Itsearviointikoulutus ja Pelitaloon tutustuminen Hyvinkäällä Kuumakunnille</a:t>
            </a:r>
          </a:p>
          <a:p>
            <a:pPr lvl="0"/>
            <a:r>
              <a:rPr lang="fi-FI" dirty="0" smtClean="0"/>
              <a:t>muokattiin </a:t>
            </a:r>
            <a:r>
              <a:rPr lang="fi-FI" dirty="0"/>
              <a:t>avoimen nuorisotoiminnan kriteereitä Hyvinkään </a:t>
            </a:r>
            <a:r>
              <a:rPr lang="fi-FI" dirty="0" smtClean="0"/>
              <a:t>malliin</a:t>
            </a:r>
          </a:p>
          <a:p>
            <a:pPr lvl="0"/>
            <a:r>
              <a:rPr lang="fi-FI" dirty="0" smtClean="0"/>
              <a:t>Itsearviointi muokatuilla kriteereillä</a:t>
            </a:r>
          </a:p>
          <a:p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2015</a:t>
            </a:r>
            <a:endParaRPr lang="fi-FI" dirty="0"/>
          </a:p>
          <a:p>
            <a:pPr lvl="0"/>
            <a:r>
              <a:rPr lang="fi-FI" dirty="0"/>
              <a:t>Olin mukana tekemässä </a:t>
            </a:r>
            <a:r>
              <a:rPr lang="fi-FI" dirty="0" smtClean="0"/>
              <a:t>alueellisen </a:t>
            </a:r>
            <a:r>
              <a:rPr lang="fi-FI" dirty="0"/>
              <a:t>nuorisotyön kriteerejä</a:t>
            </a:r>
          </a:p>
          <a:p>
            <a:pPr lvl="0"/>
            <a:r>
              <a:rPr lang="fi-FI" dirty="0"/>
              <a:t>Itsearviointi </a:t>
            </a:r>
            <a:r>
              <a:rPr lang="fi-FI" dirty="0" smtClean="0"/>
              <a:t>uusilla alueellisen nuorisotyön </a:t>
            </a:r>
            <a:r>
              <a:rPr lang="fi-FI" dirty="0"/>
              <a:t>kriteereillä</a:t>
            </a:r>
          </a:p>
          <a:p>
            <a:pPr lvl="0"/>
            <a:r>
              <a:rPr lang="fi-FI" dirty="0"/>
              <a:t>Nuortentila Spotin itsearviointi avoimien kriteereillä</a:t>
            </a:r>
          </a:p>
          <a:p>
            <a:pPr marL="0" indent="0">
              <a:buNone/>
            </a:pPr>
            <a:r>
              <a:rPr lang="fi-FI" dirty="0"/>
              <a:t>2016</a:t>
            </a:r>
          </a:p>
          <a:p>
            <a:pPr lvl="0"/>
            <a:r>
              <a:rPr lang="fi-FI" dirty="0" smtClean="0"/>
              <a:t>Itsearviointi alueellisen kriteereillä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2017</a:t>
            </a:r>
          </a:p>
          <a:p>
            <a:pPr lvl="0"/>
            <a:r>
              <a:rPr lang="fi-FI" dirty="0"/>
              <a:t>Itsearviointi </a:t>
            </a:r>
            <a:r>
              <a:rPr lang="fi-FI" dirty="0" smtClean="0"/>
              <a:t>alueellisen </a:t>
            </a:r>
            <a:r>
              <a:rPr lang="fi-FI" dirty="0"/>
              <a:t>kriteereillä</a:t>
            </a:r>
          </a:p>
          <a:p>
            <a:pPr marL="0" indent="0">
              <a:buNone/>
            </a:pPr>
            <a:r>
              <a:rPr lang="fi-FI" dirty="0"/>
              <a:t>2018</a:t>
            </a:r>
          </a:p>
          <a:p>
            <a:pPr lvl="0"/>
            <a:r>
              <a:rPr lang="fi-FI" dirty="0"/>
              <a:t>Spotin itsearviointi avoimien kriteereillä</a:t>
            </a:r>
          </a:p>
          <a:p>
            <a:pPr lvl="0"/>
            <a:r>
              <a:rPr lang="fi-FI" dirty="0"/>
              <a:t>itsearviointi </a:t>
            </a:r>
            <a:r>
              <a:rPr lang="fi-FI" dirty="0" smtClean="0"/>
              <a:t>upotetaan </a:t>
            </a:r>
            <a:r>
              <a:rPr lang="fi-FI" dirty="0" err="1" smtClean="0"/>
              <a:t>Logbookin</a:t>
            </a:r>
            <a:r>
              <a:rPr lang="fi-FI" dirty="0" smtClean="0"/>
              <a:t> sisältöön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9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Onnistumisia ja haasteita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+ keskustelu, mitä itsearviointi nostattaa</a:t>
            </a:r>
          </a:p>
          <a:p>
            <a:pPr marL="0" indent="0">
              <a:buNone/>
            </a:pPr>
            <a:r>
              <a:rPr lang="fi-FI" dirty="0" smtClean="0"/>
              <a:t>+ ideat, joita itsearvioinnista syntyy</a:t>
            </a:r>
          </a:p>
          <a:p>
            <a:pPr marL="0" indent="0">
              <a:buNone/>
            </a:pPr>
            <a:r>
              <a:rPr lang="fi-FI" dirty="0" smtClean="0"/>
              <a:t>+ kaivattu kirjallinen tuki nuorisotyöstä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- raskas paketti vetää</a:t>
            </a:r>
          </a:p>
          <a:p>
            <a:pPr marL="0" indent="0">
              <a:buNone/>
            </a:pPr>
            <a:r>
              <a:rPr lang="fi-FI" dirty="0" smtClean="0"/>
              <a:t>- vaikea tuoda esiin työyhteisössä, jos pomot eivät ole asian takana</a:t>
            </a:r>
          </a:p>
          <a:p>
            <a:pPr marL="0" indent="0">
              <a:buNone/>
            </a:pPr>
            <a:r>
              <a:rPr lang="fi-FI" dirty="0" smtClean="0"/>
              <a:t>- hankalaa sitouttaa työntekijöitä omassa tai muissa kunnista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123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Tulevaisuuden suunnitelmia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Itsearviointikriteereitä </a:t>
            </a:r>
            <a:r>
              <a:rPr lang="fi-FI" dirty="0" err="1" smtClean="0"/>
              <a:t>Logbookkiin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dirty="0" smtClean="0"/>
              <a:t>= keventää mallia ja tuo kriteerit arkipäivään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238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Kiitos!</a:t>
            </a:r>
            <a:endParaRPr lang="fi-FI" sz="2700" dirty="0"/>
          </a:p>
        </p:txBody>
      </p:sp>
    </p:spTree>
    <p:extLst>
      <p:ext uri="{BB962C8B-B14F-4D97-AF65-F5344CB8AC3E}">
        <p14:creationId xmlns:p14="http://schemas.microsoft.com/office/powerpoint/2010/main" val="2254840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137</Words>
  <Application>Microsoft Office PowerPoint</Application>
  <PresentationFormat>Laajakuva</PresentationFormat>
  <Paragraphs>40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Calibri</vt:lpstr>
      <vt:lpstr>Arial</vt:lpstr>
      <vt:lpstr>Open Sans SemiBold</vt:lpstr>
      <vt:lpstr>Open Sans</vt:lpstr>
      <vt:lpstr>Office-teema</vt:lpstr>
      <vt:lpstr>PowerPoint-esitys</vt:lpstr>
      <vt:lpstr>Hyvinkään arviointihistoriaa</vt:lpstr>
      <vt:lpstr>Onnistumisia ja haasteita</vt:lpstr>
      <vt:lpstr>Tulevaisuuden suunnitelmia</vt:lpstr>
      <vt:lpstr>Kiitos!</vt:lpstr>
    </vt:vector>
  </TitlesOfParts>
  <Company>KUUMA-ICT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Lund Sari-Leena</dc:creator>
  <cp:lastModifiedBy>Göös Petra</cp:lastModifiedBy>
  <cp:revision>24</cp:revision>
  <dcterms:created xsi:type="dcterms:W3CDTF">2018-02-06T07:52:51Z</dcterms:created>
  <dcterms:modified xsi:type="dcterms:W3CDTF">2018-10-24T07:24:10Z</dcterms:modified>
</cp:coreProperties>
</file>