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64" r:id="rId3"/>
  </p:sldIdLst>
  <p:sldSz cx="12192000" cy="6858000"/>
  <p:notesSz cx="6794500" cy="9906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CE74A"/>
    <a:srgbClr val="FFC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97" autoAdjust="0"/>
    <p:restoredTop sz="94660"/>
  </p:normalViewPr>
  <p:slideViewPr>
    <p:cSldViewPr snapToGrid="0">
      <p:cViewPr varScale="1">
        <p:scale>
          <a:sx n="91" d="100"/>
          <a:sy n="91" d="100"/>
        </p:scale>
        <p:origin x="341"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44283" cy="497020"/>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48645" y="0"/>
            <a:ext cx="2944283" cy="497020"/>
          </a:xfrm>
          <a:prstGeom prst="rect">
            <a:avLst/>
          </a:prstGeom>
        </p:spPr>
        <p:txBody>
          <a:bodyPr vert="horz" lIns="91440" tIns="45720" rIns="91440" bIns="45720" rtlCol="0"/>
          <a:lstStyle>
            <a:lvl1pPr algn="r">
              <a:defRPr sz="1200"/>
            </a:lvl1pPr>
          </a:lstStyle>
          <a:p>
            <a:fld id="{AD720E05-ADA0-4E07-A6BD-D806E9A9F0F4}" type="datetimeFigureOut">
              <a:rPr lang="fi-FI" smtClean="0"/>
              <a:t>10.4.2019</a:t>
            </a:fld>
            <a:endParaRPr lang="fi-FI"/>
          </a:p>
        </p:txBody>
      </p:sp>
      <p:sp>
        <p:nvSpPr>
          <p:cNvPr id="4" name="Dian kuvan paikkamerkki 3"/>
          <p:cNvSpPr>
            <a:spLocks noGrp="1" noRot="1" noChangeAspect="1"/>
          </p:cNvSpPr>
          <p:nvPr>
            <p:ph type="sldImg" idx="2"/>
          </p:nvPr>
        </p:nvSpPr>
        <p:spPr>
          <a:xfrm>
            <a:off x="425450" y="1238250"/>
            <a:ext cx="5943600" cy="3343275"/>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79450" y="4767262"/>
            <a:ext cx="5435600" cy="3900488"/>
          </a:xfrm>
          <a:prstGeom prst="rect">
            <a:avLst/>
          </a:prstGeom>
        </p:spPr>
        <p:txBody>
          <a:bodyPr vert="horz" lIns="91440" tIns="45720" rIns="91440" bIns="45720" rtlCol="0"/>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6" name="Alatunnisteen paikkamerkki 5"/>
          <p:cNvSpPr>
            <a:spLocks noGrp="1"/>
          </p:cNvSpPr>
          <p:nvPr>
            <p:ph type="ftr" sz="quarter" idx="4"/>
          </p:nvPr>
        </p:nvSpPr>
        <p:spPr>
          <a:xfrm>
            <a:off x="0" y="9408981"/>
            <a:ext cx="2944283" cy="497019"/>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48645" y="9408981"/>
            <a:ext cx="2944283" cy="497019"/>
          </a:xfrm>
          <a:prstGeom prst="rect">
            <a:avLst/>
          </a:prstGeom>
        </p:spPr>
        <p:txBody>
          <a:bodyPr vert="horz" lIns="91440" tIns="45720" rIns="91440" bIns="45720" rtlCol="0" anchor="b"/>
          <a:lstStyle>
            <a:lvl1pPr algn="r">
              <a:defRPr sz="1200"/>
            </a:lvl1pPr>
          </a:lstStyle>
          <a:p>
            <a:fld id="{CEF0AA26-0F4E-4F10-AF2E-DC026DECEA57}" type="slidenum">
              <a:rPr lang="fi-FI" smtClean="0"/>
              <a:t>‹#›</a:t>
            </a:fld>
            <a:endParaRPr lang="fi-FI"/>
          </a:p>
        </p:txBody>
      </p:sp>
    </p:spTree>
    <p:extLst>
      <p:ext uri="{BB962C8B-B14F-4D97-AF65-F5344CB8AC3E}">
        <p14:creationId xmlns:p14="http://schemas.microsoft.com/office/powerpoint/2010/main" val="30117264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CEF0AA26-0F4E-4F10-AF2E-DC026DECEA57}" type="slidenum">
              <a:rPr lang="fi-FI" smtClean="0"/>
              <a:t>1</a:t>
            </a:fld>
            <a:endParaRPr lang="fi-FI"/>
          </a:p>
        </p:txBody>
      </p:sp>
    </p:spTree>
    <p:extLst>
      <p:ext uri="{BB962C8B-B14F-4D97-AF65-F5344CB8AC3E}">
        <p14:creationId xmlns:p14="http://schemas.microsoft.com/office/powerpoint/2010/main" val="34372949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524000" y="1122363"/>
            <a:ext cx="9144000" cy="2387600"/>
          </a:xfrm>
        </p:spPr>
        <p:txBody>
          <a:bodyPr anchor="b"/>
          <a:lstStyle>
            <a:lvl1pPr algn="ctr">
              <a:defRPr sz="6000"/>
            </a:lvl1pPr>
          </a:lstStyle>
          <a:p>
            <a:r>
              <a:rPr lang="fi-FI" smtClean="0"/>
              <a:t>Muokkaa perustyyl. napsautt.</a:t>
            </a:r>
            <a:endParaRPr lang="fi-FI"/>
          </a:p>
        </p:txBody>
      </p:sp>
      <p:sp>
        <p:nvSpPr>
          <p:cNvPr id="3" name="Alaotsikk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fld id="{E7C2EA1E-8753-4DAB-A8F0-C54284D07347}" type="datetime1">
              <a:rPr lang="fi-FI" smtClean="0"/>
              <a:t>10.4.2019</a:t>
            </a:fld>
            <a:endParaRPr lang="fi-FI"/>
          </a:p>
        </p:txBody>
      </p:sp>
      <p:sp>
        <p:nvSpPr>
          <p:cNvPr id="5" name="Alatunnisteen paikkamerkki 4"/>
          <p:cNvSpPr>
            <a:spLocks noGrp="1"/>
          </p:cNvSpPr>
          <p:nvPr>
            <p:ph type="ftr" sz="quarter" idx="11"/>
          </p:nvPr>
        </p:nvSpPr>
        <p:spPr/>
        <p:txBody>
          <a:bodyPr/>
          <a:lstStyle/>
          <a:p>
            <a:r>
              <a:rPr lang="fi-FI" smtClean="0"/>
              <a:t>Kunnallisen nuorisotyön osaamiskeskus Kanuuna</a:t>
            </a:r>
            <a:endParaRPr lang="fi-FI"/>
          </a:p>
        </p:txBody>
      </p:sp>
      <p:sp>
        <p:nvSpPr>
          <p:cNvPr id="6" name="Dian numeron paikkamerkki 5"/>
          <p:cNvSpPr>
            <a:spLocks noGrp="1"/>
          </p:cNvSpPr>
          <p:nvPr>
            <p:ph type="sldNum" sz="quarter" idx="12"/>
          </p:nvPr>
        </p:nvSpPr>
        <p:spPr/>
        <p:txBody>
          <a:bodyPr/>
          <a:lstStyle/>
          <a:p>
            <a:fld id="{7B295FFB-B1CB-4F3F-A162-14958D88BCDB}" type="slidenum">
              <a:rPr lang="fi-FI" smtClean="0"/>
              <a:t>‹#›</a:t>
            </a:fld>
            <a:endParaRPr lang="fi-FI"/>
          </a:p>
        </p:txBody>
      </p:sp>
    </p:spTree>
    <p:extLst>
      <p:ext uri="{BB962C8B-B14F-4D97-AF65-F5344CB8AC3E}">
        <p14:creationId xmlns:p14="http://schemas.microsoft.com/office/powerpoint/2010/main" val="7908610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47E95036-C207-47D2-952C-3C1A8976B7AE}" type="datetime1">
              <a:rPr lang="fi-FI" smtClean="0"/>
              <a:t>10.4.2019</a:t>
            </a:fld>
            <a:endParaRPr lang="fi-FI"/>
          </a:p>
        </p:txBody>
      </p:sp>
      <p:sp>
        <p:nvSpPr>
          <p:cNvPr id="5" name="Alatunnisteen paikkamerkki 4"/>
          <p:cNvSpPr>
            <a:spLocks noGrp="1"/>
          </p:cNvSpPr>
          <p:nvPr>
            <p:ph type="ftr" sz="quarter" idx="11"/>
          </p:nvPr>
        </p:nvSpPr>
        <p:spPr/>
        <p:txBody>
          <a:bodyPr/>
          <a:lstStyle/>
          <a:p>
            <a:r>
              <a:rPr lang="fi-FI" smtClean="0"/>
              <a:t>Kunnallisen nuorisotyön osaamiskeskus Kanuuna</a:t>
            </a:r>
            <a:endParaRPr lang="fi-FI"/>
          </a:p>
        </p:txBody>
      </p:sp>
      <p:sp>
        <p:nvSpPr>
          <p:cNvPr id="6" name="Dian numeron paikkamerkki 5"/>
          <p:cNvSpPr>
            <a:spLocks noGrp="1"/>
          </p:cNvSpPr>
          <p:nvPr>
            <p:ph type="sldNum" sz="quarter" idx="12"/>
          </p:nvPr>
        </p:nvSpPr>
        <p:spPr/>
        <p:txBody>
          <a:bodyPr/>
          <a:lstStyle/>
          <a:p>
            <a:fld id="{7B295FFB-B1CB-4F3F-A162-14958D88BCDB}" type="slidenum">
              <a:rPr lang="fi-FI" smtClean="0"/>
              <a:t>‹#›</a:t>
            </a:fld>
            <a:endParaRPr lang="fi-FI"/>
          </a:p>
        </p:txBody>
      </p:sp>
    </p:spTree>
    <p:extLst>
      <p:ext uri="{BB962C8B-B14F-4D97-AF65-F5344CB8AC3E}">
        <p14:creationId xmlns:p14="http://schemas.microsoft.com/office/powerpoint/2010/main" val="17331292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8724900" y="365125"/>
            <a:ext cx="2628900" cy="5811838"/>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838200" y="365125"/>
            <a:ext cx="7734300" cy="5811838"/>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6FA7B003-C0EE-44EA-95DE-73DF0D49C667}" type="datetime1">
              <a:rPr lang="fi-FI" smtClean="0"/>
              <a:t>10.4.2019</a:t>
            </a:fld>
            <a:endParaRPr lang="fi-FI"/>
          </a:p>
        </p:txBody>
      </p:sp>
      <p:sp>
        <p:nvSpPr>
          <p:cNvPr id="5" name="Alatunnisteen paikkamerkki 4"/>
          <p:cNvSpPr>
            <a:spLocks noGrp="1"/>
          </p:cNvSpPr>
          <p:nvPr>
            <p:ph type="ftr" sz="quarter" idx="11"/>
          </p:nvPr>
        </p:nvSpPr>
        <p:spPr/>
        <p:txBody>
          <a:bodyPr/>
          <a:lstStyle/>
          <a:p>
            <a:r>
              <a:rPr lang="fi-FI" smtClean="0"/>
              <a:t>Kunnallisen nuorisotyön osaamiskeskus Kanuuna</a:t>
            </a:r>
            <a:endParaRPr lang="fi-FI"/>
          </a:p>
        </p:txBody>
      </p:sp>
      <p:sp>
        <p:nvSpPr>
          <p:cNvPr id="6" name="Dian numeron paikkamerkki 5"/>
          <p:cNvSpPr>
            <a:spLocks noGrp="1"/>
          </p:cNvSpPr>
          <p:nvPr>
            <p:ph type="sldNum" sz="quarter" idx="12"/>
          </p:nvPr>
        </p:nvSpPr>
        <p:spPr/>
        <p:txBody>
          <a:bodyPr/>
          <a:lstStyle/>
          <a:p>
            <a:fld id="{7B295FFB-B1CB-4F3F-A162-14958D88BCDB}" type="slidenum">
              <a:rPr lang="fi-FI" smtClean="0"/>
              <a:t>‹#›</a:t>
            </a:fld>
            <a:endParaRPr lang="fi-FI"/>
          </a:p>
        </p:txBody>
      </p:sp>
    </p:spTree>
    <p:extLst>
      <p:ext uri="{BB962C8B-B14F-4D97-AF65-F5344CB8AC3E}">
        <p14:creationId xmlns:p14="http://schemas.microsoft.com/office/powerpoint/2010/main" val="18015010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652F9B35-E6CE-41CC-A12A-CC25D646B91D}" type="datetime1">
              <a:rPr lang="fi-FI" smtClean="0"/>
              <a:t>10.4.2019</a:t>
            </a:fld>
            <a:endParaRPr lang="fi-FI"/>
          </a:p>
        </p:txBody>
      </p:sp>
      <p:sp>
        <p:nvSpPr>
          <p:cNvPr id="5" name="Alatunnisteen paikkamerkki 4"/>
          <p:cNvSpPr>
            <a:spLocks noGrp="1"/>
          </p:cNvSpPr>
          <p:nvPr>
            <p:ph type="ftr" sz="quarter" idx="11"/>
          </p:nvPr>
        </p:nvSpPr>
        <p:spPr/>
        <p:txBody>
          <a:bodyPr/>
          <a:lstStyle/>
          <a:p>
            <a:r>
              <a:rPr lang="fi-FI" smtClean="0"/>
              <a:t>Kunnallisen nuorisotyön osaamiskeskus Kanuuna</a:t>
            </a:r>
            <a:endParaRPr lang="fi-FI"/>
          </a:p>
        </p:txBody>
      </p:sp>
      <p:sp>
        <p:nvSpPr>
          <p:cNvPr id="6" name="Dian numeron paikkamerkki 5"/>
          <p:cNvSpPr>
            <a:spLocks noGrp="1"/>
          </p:cNvSpPr>
          <p:nvPr>
            <p:ph type="sldNum" sz="quarter" idx="12"/>
          </p:nvPr>
        </p:nvSpPr>
        <p:spPr/>
        <p:txBody>
          <a:bodyPr/>
          <a:lstStyle/>
          <a:p>
            <a:fld id="{7B295FFB-B1CB-4F3F-A162-14958D88BCDB}" type="slidenum">
              <a:rPr lang="fi-FI" smtClean="0"/>
              <a:t>‹#›</a:t>
            </a:fld>
            <a:endParaRPr lang="fi-FI"/>
          </a:p>
        </p:txBody>
      </p:sp>
    </p:spTree>
    <p:extLst>
      <p:ext uri="{BB962C8B-B14F-4D97-AF65-F5344CB8AC3E}">
        <p14:creationId xmlns:p14="http://schemas.microsoft.com/office/powerpoint/2010/main" val="5718870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831850" y="1709738"/>
            <a:ext cx="10515600" cy="2852737"/>
          </a:xfrm>
        </p:spPr>
        <p:txBody>
          <a:bodyPr anchor="b"/>
          <a:lstStyle>
            <a:lvl1pPr>
              <a:defRPr sz="6000"/>
            </a:lvl1pPr>
          </a:lstStyle>
          <a:p>
            <a:r>
              <a:rPr lang="fi-FI" smtClean="0"/>
              <a:t>Muokkaa perustyyl. napsautt.</a:t>
            </a:r>
            <a:endParaRPr lang="fi-FI"/>
          </a:p>
        </p:txBody>
      </p:sp>
      <p:sp>
        <p:nvSpPr>
          <p:cNvPr id="3" name="Tekstin paikkamerkki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 napsauttamalla</a:t>
            </a:r>
          </a:p>
        </p:txBody>
      </p:sp>
      <p:sp>
        <p:nvSpPr>
          <p:cNvPr id="4" name="Päivämäärän paikkamerkki 3"/>
          <p:cNvSpPr>
            <a:spLocks noGrp="1"/>
          </p:cNvSpPr>
          <p:nvPr>
            <p:ph type="dt" sz="half" idx="10"/>
          </p:nvPr>
        </p:nvSpPr>
        <p:spPr/>
        <p:txBody>
          <a:bodyPr/>
          <a:lstStyle/>
          <a:p>
            <a:fld id="{461DCCA5-CDEB-4751-905E-86B7F54E603C}" type="datetime1">
              <a:rPr lang="fi-FI" smtClean="0"/>
              <a:t>10.4.2019</a:t>
            </a:fld>
            <a:endParaRPr lang="fi-FI"/>
          </a:p>
        </p:txBody>
      </p:sp>
      <p:sp>
        <p:nvSpPr>
          <p:cNvPr id="5" name="Alatunnisteen paikkamerkki 4"/>
          <p:cNvSpPr>
            <a:spLocks noGrp="1"/>
          </p:cNvSpPr>
          <p:nvPr>
            <p:ph type="ftr" sz="quarter" idx="11"/>
          </p:nvPr>
        </p:nvSpPr>
        <p:spPr/>
        <p:txBody>
          <a:bodyPr/>
          <a:lstStyle/>
          <a:p>
            <a:r>
              <a:rPr lang="fi-FI" smtClean="0"/>
              <a:t>Kunnallisen nuorisotyön osaamiskeskus Kanuuna</a:t>
            </a:r>
            <a:endParaRPr lang="fi-FI"/>
          </a:p>
        </p:txBody>
      </p:sp>
      <p:sp>
        <p:nvSpPr>
          <p:cNvPr id="6" name="Dian numeron paikkamerkki 5"/>
          <p:cNvSpPr>
            <a:spLocks noGrp="1"/>
          </p:cNvSpPr>
          <p:nvPr>
            <p:ph type="sldNum" sz="quarter" idx="12"/>
          </p:nvPr>
        </p:nvSpPr>
        <p:spPr/>
        <p:txBody>
          <a:bodyPr/>
          <a:lstStyle/>
          <a:p>
            <a:fld id="{7B295FFB-B1CB-4F3F-A162-14958D88BCDB}" type="slidenum">
              <a:rPr lang="fi-FI" smtClean="0"/>
              <a:t>‹#›</a:t>
            </a:fld>
            <a:endParaRPr lang="fi-FI"/>
          </a:p>
        </p:txBody>
      </p:sp>
    </p:spTree>
    <p:extLst>
      <p:ext uri="{BB962C8B-B14F-4D97-AF65-F5344CB8AC3E}">
        <p14:creationId xmlns:p14="http://schemas.microsoft.com/office/powerpoint/2010/main" val="27066483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838200" y="1825625"/>
            <a:ext cx="5181600" cy="435133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6172200" y="1825625"/>
            <a:ext cx="5181600" cy="435133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fld id="{A52C524D-4281-4207-B6D8-B5F616136222}" type="datetime1">
              <a:rPr lang="fi-FI" smtClean="0"/>
              <a:t>10.4.2019</a:t>
            </a:fld>
            <a:endParaRPr lang="fi-FI"/>
          </a:p>
        </p:txBody>
      </p:sp>
      <p:sp>
        <p:nvSpPr>
          <p:cNvPr id="6" name="Alatunnisteen paikkamerkki 5"/>
          <p:cNvSpPr>
            <a:spLocks noGrp="1"/>
          </p:cNvSpPr>
          <p:nvPr>
            <p:ph type="ftr" sz="quarter" idx="11"/>
          </p:nvPr>
        </p:nvSpPr>
        <p:spPr/>
        <p:txBody>
          <a:bodyPr/>
          <a:lstStyle/>
          <a:p>
            <a:r>
              <a:rPr lang="fi-FI" smtClean="0"/>
              <a:t>Kunnallisen nuorisotyön osaamiskeskus Kanuuna</a:t>
            </a:r>
            <a:endParaRPr lang="fi-FI"/>
          </a:p>
        </p:txBody>
      </p:sp>
      <p:sp>
        <p:nvSpPr>
          <p:cNvPr id="7" name="Dian numeron paikkamerkki 6"/>
          <p:cNvSpPr>
            <a:spLocks noGrp="1"/>
          </p:cNvSpPr>
          <p:nvPr>
            <p:ph type="sldNum" sz="quarter" idx="12"/>
          </p:nvPr>
        </p:nvSpPr>
        <p:spPr/>
        <p:txBody>
          <a:bodyPr/>
          <a:lstStyle/>
          <a:p>
            <a:fld id="{7B295FFB-B1CB-4F3F-A162-14958D88BCDB}" type="slidenum">
              <a:rPr lang="fi-FI" smtClean="0"/>
              <a:t>‹#›</a:t>
            </a:fld>
            <a:endParaRPr lang="fi-FI"/>
          </a:p>
        </p:txBody>
      </p:sp>
    </p:spTree>
    <p:extLst>
      <p:ext uri="{BB962C8B-B14F-4D97-AF65-F5344CB8AC3E}">
        <p14:creationId xmlns:p14="http://schemas.microsoft.com/office/powerpoint/2010/main" val="28222364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839788" y="365125"/>
            <a:ext cx="10515600" cy="1325563"/>
          </a:xfrm>
        </p:spPr>
        <p:txBody>
          <a:bodyPr/>
          <a:lstStyle/>
          <a:p>
            <a:r>
              <a:rPr lang="fi-FI" smtClean="0"/>
              <a:t>Muokkaa perustyyl. napsautt.</a:t>
            </a:r>
            <a:endParaRPr lang="fi-FI"/>
          </a:p>
        </p:txBody>
      </p:sp>
      <p:sp>
        <p:nvSpPr>
          <p:cNvPr id="3" name="Tekstin paikkamerkki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839788" y="2505075"/>
            <a:ext cx="5157787" cy="368458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6172200" y="2505075"/>
            <a:ext cx="5183188" cy="368458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fld id="{A1CF399C-AFC4-42FB-8CB0-1CF7EC69B097}" type="datetime1">
              <a:rPr lang="fi-FI" smtClean="0"/>
              <a:t>10.4.2019</a:t>
            </a:fld>
            <a:endParaRPr lang="fi-FI"/>
          </a:p>
        </p:txBody>
      </p:sp>
      <p:sp>
        <p:nvSpPr>
          <p:cNvPr id="8" name="Alatunnisteen paikkamerkki 7"/>
          <p:cNvSpPr>
            <a:spLocks noGrp="1"/>
          </p:cNvSpPr>
          <p:nvPr>
            <p:ph type="ftr" sz="quarter" idx="11"/>
          </p:nvPr>
        </p:nvSpPr>
        <p:spPr/>
        <p:txBody>
          <a:bodyPr/>
          <a:lstStyle/>
          <a:p>
            <a:r>
              <a:rPr lang="fi-FI" smtClean="0"/>
              <a:t>Kunnallisen nuorisotyön osaamiskeskus Kanuuna</a:t>
            </a:r>
            <a:endParaRPr lang="fi-FI"/>
          </a:p>
        </p:txBody>
      </p:sp>
      <p:sp>
        <p:nvSpPr>
          <p:cNvPr id="9" name="Dian numeron paikkamerkki 8"/>
          <p:cNvSpPr>
            <a:spLocks noGrp="1"/>
          </p:cNvSpPr>
          <p:nvPr>
            <p:ph type="sldNum" sz="quarter" idx="12"/>
          </p:nvPr>
        </p:nvSpPr>
        <p:spPr/>
        <p:txBody>
          <a:bodyPr/>
          <a:lstStyle/>
          <a:p>
            <a:fld id="{7B295FFB-B1CB-4F3F-A162-14958D88BCDB}" type="slidenum">
              <a:rPr lang="fi-FI" smtClean="0"/>
              <a:t>‹#›</a:t>
            </a:fld>
            <a:endParaRPr lang="fi-FI"/>
          </a:p>
        </p:txBody>
      </p:sp>
    </p:spTree>
    <p:extLst>
      <p:ext uri="{BB962C8B-B14F-4D97-AF65-F5344CB8AC3E}">
        <p14:creationId xmlns:p14="http://schemas.microsoft.com/office/powerpoint/2010/main" val="3423435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087ACE38-9744-443B-A247-D1005F8F15F6}" type="datetime1">
              <a:rPr lang="fi-FI" smtClean="0"/>
              <a:t>10.4.2019</a:t>
            </a:fld>
            <a:endParaRPr lang="fi-FI"/>
          </a:p>
        </p:txBody>
      </p:sp>
      <p:sp>
        <p:nvSpPr>
          <p:cNvPr id="4" name="Alatunnisteen paikkamerkki 3"/>
          <p:cNvSpPr>
            <a:spLocks noGrp="1"/>
          </p:cNvSpPr>
          <p:nvPr>
            <p:ph type="ftr" sz="quarter" idx="11"/>
          </p:nvPr>
        </p:nvSpPr>
        <p:spPr/>
        <p:txBody>
          <a:bodyPr/>
          <a:lstStyle/>
          <a:p>
            <a:r>
              <a:rPr lang="fi-FI" smtClean="0"/>
              <a:t>Kunnallisen nuorisotyön osaamiskeskus Kanuuna</a:t>
            </a:r>
            <a:endParaRPr lang="fi-FI"/>
          </a:p>
        </p:txBody>
      </p:sp>
      <p:sp>
        <p:nvSpPr>
          <p:cNvPr id="5" name="Dian numeron paikkamerkki 4"/>
          <p:cNvSpPr>
            <a:spLocks noGrp="1"/>
          </p:cNvSpPr>
          <p:nvPr>
            <p:ph type="sldNum" sz="quarter" idx="12"/>
          </p:nvPr>
        </p:nvSpPr>
        <p:spPr/>
        <p:txBody>
          <a:bodyPr/>
          <a:lstStyle/>
          <a:p>
            <a:fld id="{7B295FFB-B1CB-4F3F-A162-14958D88BCDB}" type="slidenum">
              <a:rPr lang="fi-FI" smtClean="0"/>
              <a:t>‹#›</a:t>
            </a:fld>
            <a:endParaRPr lang="fi-FI"/>
          </a:p>
        </p:txBody>
      </p:sp>
    </p:spTree>
    <p:extLst>
      <p:ext uri="{BB962C8B-B14F-4D97-AF65-F5344CB8AC3E}">
        <p14:creationId xmlns:p14="http://schemas.microsoft.com/office/powerpoint/2010/main" val="25514533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8A5062FB-F269-43CB-BFEB-0FF7432596EC}" type="datetime1">
              <a:rPr lang="fi-FI" smtClean="0"/>
              <a:t>10.4.2019</a:t>
            </a:fld>
            <a:endParaRPr lang="fi-FI"/>
          </a:p>
        </p:txBody>
      </p:sp>
      <p:sp>
        <p:nvSpPr>
          <p:cNvPr id="3" name="Alatunnisteen paikkamerkki 2"/>
          <p:cNvSpPr>
            <a:spLocks noGrp="1"/>
          </p:cNvSpPr>
          <p:nvPr>
            <p:ph type="ftr" sz="quarter" idx="11"/>
          </p:nvPr>
        </p:nvSpPr>
        <p:spPr/>
        <p:txBody>
          <a:bodyPr/>
          <a:lstStyle/>
          <a:p>
            <a:r>
              <a:rPr lang="fi-FI" smtClean="0"/>
              <a:t>Kunnallisen nuorisotyön osaamiskeskus Kanuuna</a:t>
            </a:r>
            <a:endParaRPr lang="fi-FI"/>
          </a:p>
        </p:txBody>
      </p:sp>
      <p:sp>
        <p:nvSpPr>
          <p:cNvPr id="4" name="Dian numeron paikkamerkki 3"/>
          <p:cNvSpPr>
            <a:spLocks noGrp="1"/>
          </p:cNvSpPr>
          <p:nvPr>
            <p:ph type="sldNum" sz="quarter" idx="12"/>
          </p:nvPr>
        </p:nvSpPr>
        <p:spPr/>
        <p:txBody>
          <a:bodyPr/>
          <a:lstStyle/>
          <a:p>
            <a:fld id="{7B295FFB-B1CB-4F3F-A162-14958D88BCDB}" type="slidenum">
              <a:rPr lang="fi-FI" smtClean="0"/>
              <a:t>‹#›</a:t>
            </a:fld>
            <a:endParaRPr lang="fi-FI"/>
          </a:p>
        </p:txBody>
      </p:sp>
    </p:spTree>
    <p:extLst>
      <p:ext uri="{BB962C8B-B14F-4D97-AF65-F5344CB8AC3E}">
        <p14:creationId xmlns:p14="http://schemas.microsoft.com/office/powerpoint/2010/main" val="41634625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smtClean="0"/>
              <a:t>Muokkaa perustyyl. napsautt.</a:t>
            </a:r>
            <a:endParaRPr lang="fi-FI"/>
          </a:p>
        </p:txBody>
      </p:sp>
      <p:sp>
        <p:nvSpPr>
          <p:cNvPr id="3" name="Sisällön paikkamerkk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EFBA2742-9A35-4513-9FFB-51B2DB762059}" type="datetime1">
              <a:rPr lang="fi-FI" smtClean="0"/>
              <a:t>10.4.2019</a:t>
            </a:fld>
            <a:endParaRPr lang="fi-FI"/>
          </a:p>
        </p:txBody>
      </p:sp>
      <p:sp>
        <p:nvSpPr>
          <p:cNvPr id="6" name="Alatunnisteen paikkamerkki 5"/>
          <p:cNvSpPr>
            <a:spLocks noGrp="1"/>
          </p:cNvSpPr>
          <p:nvPr>
            <p:ph type="ftr" sz="quarter" idx="11"/>
          </p:nvPr>
        </p:nvSpPr>
        <p:spPr/>
        <p:txBody>
          <a:bodyPr/>
          <a:lstStyle/>
          <a:p>
            <a:r>
              <a:rPr lang="fi-FI" smtClean="0"/>
              <a:t>Kunnallisen nuorisotyön osaamiskeskus Kanuuna</a:t>
            </a:r>
            <a:endParaRPr lang="fi-FI"/>
          </a:p>
        </p:txBody>
      </p:sp>
      <p:sp>
        <p:nvSpPr>
          <p:cNvPr id="7" name="Dian numeron paikkamerkki 6"/>
          <p:cNvSpPr>
            <a:spLocks noGrp="1"/>
          </p:cNvSpPr>
          <p:nvPr>
            <p:ph type="sldNum" sz="quarter" idx="12"/>
          </p:nvPr>
        </p:nvSpPr>
        <p:spPr/>
        <p:txBody>
          <a:bodyPr/>
          <a:lstStyle/>
          <a:p>
            <a:fld id="{7B295FFB-B1CB-4F3F-A162-14958D88BCDB}" type="slidenum">
              <a:rPr lang="fi-FI" smtClean="0"/>
              <a:t>‹#›</a:t>
            </a:fld>
            <a:endParaRPr lang="fi-FI"/>
          </a:p>
        </p:txBody>
      </p:sp>
    </p:spTree>
    <p:extLst>
      <p:ext uri="{BB962C8B-B14F-4D97-AF65-F5344CB8AC3E}">
        <p14:creationId xmlns:p14="http://schemas.microsoft.com/office/powerpoint/2010/main" val="12529538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smtClean="0"/>
              <a:t>Muokkaa perustyyl. napsautt.</a:t>
            </a:r>
            <a:endParaRPr lang="fi-FI"/>
          </a:p>
        </p:txBody>
      </p:sp>
      <p:sp>
        <p:nvSpPr>
          <p:cNvPr id="3" name="Kuvan paikkamerkki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F324DCDD-BF1E-4AE3-AC2C-D9323E51222B}" type="datetime1">
              <a:rPr lang="fi-FI" smtClean="0"/>
              <a:t>10.4.2019</a:t>
            </a:fld>
            <a:endParaRPr lang="fi-FI"/>
          </a:p>
        </p:txBody>
      </p:sp>
      <p:sp>
        <p:nvSpPr>
          <p:cNvPr id="6" name="Alatunnisteen paikkamerkki 5"/>
          <p:cNvSpPr>
            <a:spLocks noGrp="1"/>
          </p:cNvSpPr>
          <p:nvPr>
            <p:ph type="ftr" sz="quarter" idx="11"/>
          </p:nvPr>
        </p:nvSpPr>
        <p:spPr/>
        <p:txBody>
          <a:bodyPr/>
          <a:lstStyle/>
          <a:p>
            <a:r>
              <a:rPr lang="fi-FI" smtClean="0"/>
              <a:t>Kunnallisen nuorisotyön osaamiskeskus Kanuuna</a:t>
            </a:r>
            <a:endParaRPr lang="fi-FI"/>
          </a:p>
        </p:txBody>
      </p:sp>
      <p:sp>
        <p:nvSpPr>
          <p:cNvPr id="7" name="Dian numeron paikkamerkki 6"/>
          <p:cNvSpPr>
            <a:spLocks noGrp="1"/>
          </p:cNvSpPr>
          <p:nvPr>
            <p:ph type="sldNum" sz="quarter" idx="12"/>
          </p:nvPr>
        </p:nvSpPr>
        <p:spPr/>
        <p:txBody>
          <a:bodyPr/>
          <a:lstStyle/>
          <a:p>
            <a:fld id="{7B295FFB-B1CB-4F3F-A162-14958D88BCDB}" type="slidenum">
              <a:rPr lang="fi-FI" smtClean="0"/>
              <a:t>‹#›</a:t>
            </a:fld>
            <a:endParaRPr lang="fi-FI"/>
          </a:p>
        </p:txBody>
      </p:sp>
    </p:spTree>
    <p:extLst>
      <p:ext uri="{BB962C8B-B14F-4D97-AF65-F5344CB8AC3E}">
        <p14:creationId xmlns:p14="http://schemas.microsoft.com/office/powerpoint/2010/main" val="2402726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smtClean="0"/>
              <a:t>Muokkaa perustyyl. napsautt.</a:t>
            </a:r>
            <a:endParaRPr lang="fi-FI"/>
          </a:p>
        </p:txBody>
      </p:sp>
      <p:sp>
        <p:nvSpPr>
          <p:cNvPr id="3" name="Tekstin paikkamerkki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779B2A-D7BE-41D2-84D6-9D1E58DB98FC}" type="datetime1">
              <a:rPr lang="fi-FI" smtClean="0"/>
              <a:t>10.4.2019</a:t>
            </a:fld>
            <a:endParaRPr lang="fi-FI"/>
          </a:p>
        </p:txBody>
      </p:sp>
      <p:sp>
        <p:nvSpPr>
          <p:cNvPr id="5" name="Alatunnisteen paikkamerk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i-FI" smtClean="0"/>
              <a:t>Kunnallisen nuorisotyön osaamiskeskus Kanuuna</a:t>
            </a:r>
            <a:endParaRPr lang="fi-FI"/>
          </a:p>
        </p:txBody>
      </p:sp>
      <p:sp>
        <p:nvSpPr>
          <p:cNvPr id="6" name="Dian numeron paikkamerkki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295FFB-B1CB-4F3F-A162-14958D88BCDB}" type="slidenum">
              <a:rPr lang="fi-FI" smtClean="0"/>
              <a:t>‹#›</a:t>
            </a:fld>
            <a:endParaRPr lang="fi-FI"/>
          </a:p>
        </p:txBody>
      </p:sp>
    </p:spTree>
    <p:extLst>
      <p:ext uri="{BB962C8B-B14F-4D97-AF65-F5344CB8AC3E}">
        <p14:creationId xmlns:p14="http://schemas.microsoft.com/office/powerpoint/2010/main" val="31553708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C300"/>
        </a:solidFill>
        <a:effectLst/>
      </p:bgPr>
    </p:bg>
    <p:spTree>
      <p:nvGrpSpPr>
        <p:cNvPr id="1" name=""/>
        <p:cNvGrpSpPr/>
        <p:nvPr/>
      </p:nvGrpSpPr>
      <p:grpSpPr>
        <a:xfrm>
          <a:off x="0" y="0"/>
          <a:ext cx="0" cy="0"/>
          <a:chOff x="0" y="0"/>
          <a:chExt cx="0" cy="0"/>
        </a:xfrm>
      </p:grpSpPr>
      <p:sp>
        <p:nvSpPr>
          <p:cNvPr id="5" name="Päivämäärän paikkamerkki 4"/>
          <p:cNvSpPr>
            <a:spLocks noGrp="1"/>
          </p:cNvSpPr>
          <p:nvPr>
            <p:ph type="dt" sz="half" idx="10"/>
          </p:nvPr>
        </p:nvSpPr>
        <p:spPr/>
        <p:txBody>
          <a:bodyPr/>
          <a:lstStyle/>
          <a:p>
            <a:fld id="{6748573D-5F8C-4ABD-8A14-64A68DBE7062}" type="datetime1">
              <a:rPr lang="fi-FI" smtClean="0">
                <a:solidFill>
                  <a:schemeClr val="bg1"/>
                </a:solidFill>
              </a:rPr>
              <a:t>10.4.2019</a:t>
            </a:fld>
            <a:endParaRPr lang="fi-FI" dirty="0">
              <a:solidFill>
                <a:schemeClr val="bg1"/>
              </a:solidFill>
            </a:endParaRPr>
          </a:p>
        </p:txBody>
      </p:sp>
      <p:sp>
        <p:nvSpPr>
          <p:cNvPr id="6" name="Alatunnisteen paikkamerkki 5"/>
          <p:cNvSpPr>
            <a:spLocks noGrp="1"/>
          </p:cNvSpPr>
          <p:nvPr>
            <p:ph type="ftr" sz="quarter" idx="11"/>
          </p:nvPr>
        </p:nvSpPr>
        <p:spPr/>
        <p:txBody>
          <a:bodyPr/>
          <a:lstStyle/>
          <a:p>
            <a:r>
              <a:rPr lang="fi-FI" dirty="0" smtClean="0">
                <a:solidFill>
                  <a:schemeClr val="bg1"/>
                </a:solidFill>
              </a:rPr>
              <a:t>Kunnallisen nuorisotyön osaamiskeskus Kanuuna</a:t>
            </a:r>
            <a:endParaRPr lang="fi-FI" dirty="0">
              <a:solidFill>
                <a:schemeClr val="bg1"/>
              </a:solidFill>
            </a:endParaRPr>
          </a:p>
        </p:txBody>
      </p:sp>
      <p:sp>
        <p:nvSpPr>
          <p:cNvPr id="7" name="Dian numeron paikkamerkki 6"/>
          <p:cNvSpPr>
            <a:spLocks noGrp="1"/>
          </p:cNvSpPr>
          <p:nvPr>
            <p:ph type="sldNum" sz="quarter" idx="12"/>
          </p:nvPr>
        </p:nvSpPr>
        <p:spPr/>
        <p:txBody>
          <a:bodyPr/>
          <a:lstStyle/>
          <a:p>
            <a:fld id="{7B295FFB-B1CB-4F3F-A162-14958D88BCDB}" type="slidenum">
              <a:rPr lang="fi-FI" smtClean="0">
                <a:solidFill>
                  <a:schemeClr val="bg1"/>
                </a:solidFill>
              </a:rPr>
              <a:t>1</a:t>
            </a:fld>
            <a:endParaRPr lang="fi-FI" dirty="0">
              <a:solidFill>
                <a:schemeClr val="bg1"/>
              </a:solidFill>
            </a:endParaRPr>
          </a:p>
        </p:txBody>
      </p:sp>
      <p:pic>
        <p:nvPicPr>
          <p:cNvPr id="8" name="Kuva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8249" y="2211897"/>
            <a:ext cx="10619851" cy="2402228"/>
          </a:xfrm>
          <a:prstGeom prst="rect">
            <a:avLst/>
          </a:prstGeom>
        </p:spPr>
      </p:pic>
    </p:spTree>
    <p:extLst>
      <p:ext uri="{BB962C8B-B14F-4D97-AF65-F5344CB8AC3E}">
        <p14:creationId xmlns:p14="http://schemas.microsoft.com/office/powerpoint/2010/main" val="14718800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C300"/>
        </a:solidFill>
        <a:effectLst/>
      </p:bgPr>
    </p:bg>
    <p:spTree>
      <p:nvGrpSpPr>
        <p:cNvPr id="1" name=""/>
        <p:cNvGrpSpPr/>
        <p:nvPr/>
      </p:nvGrpSpPr>
      <p:grpSpPr>
        <a:xfrm>
          <a:off x="0" y="0"/>
          <a:ext cx="0" cy="0"/>
          <a:chOff x="0" y="0"/>
          <a:chExt cx="0" cy="0"/>
        </a:xfrm>
      </p:grpSpPr>
      <p:sp>
        <p:nvSpPr>
          <p:cNvPr id="4" name="Päivämäärän paikkamerkki 3"/>
          <p:cNvSpPr>
            <a:spLocks noGrp="1"/>
          </p:cNvSpPr>
          <p:nvPr>
            <p:ph type="dt" sz="half" idx="10"/>
          </p:nvPr>
        </p:nvSpPr>
        <p:spPr/>
        <p:txBody>
          <a:bodyPr/>
          <a:lstStyle/>
          <a:p>
            <a:fld id="{652F9B35-E6CE-41CC-A12A-CC25D646B91D}" type="datetime1">
              <a:rPr lang="fi-FI" smtClean="0">
                <a:solidFill>
                  <a:schemeClr val="bg1"/>
                </a:solidFill>
              </a:rPr>
              <a:t>10.4.2019</a:t>
            </a:fld>
            <a:endParaRPr lang="fi-FI" dirty="0">
              <a:solidFill>
                <a:schemeClr val="bg1"/>
              </a:solidFill>
            </a:endParaRPr>
          </a:p>
        </p:txBody>
      </p:sp>
      <p:sp>
        <p:nvSpPr>
          <p:cNvPr id="5" name="Alatunnisteen paikkamerkki 4"/>
          <p:cNvSpPr>
            <a:spLocks noGrp="1"/>
          </p:cNvSpPr>
          <p:nvPr>
            <p:ph type="ftr" sz="quarter" idx="11"/>
          </p:nvPr>
        </p:nvSpPr>
        <p:spPr/>
        <p:txBody>
          <a:bodyPr/>
          <a:lstStyle/>
          <a:p>
            <a:r>
              <a:rPr lang="fi-FI" dirty="0" smtClean="0">
                <a:solidFill>
                  <a:schemeClr val="bg1"/>
                </a:solidFill>
              </a:rPr>
              <a:t>Kunnallisen nuorisotyön osaamiskeskus Kanuuna</a:t>
            </a:r>
            <a:endParaRPr lang="fi-FI" dirty="0">
              <a:solidFill>
                <a:schemeClr val="bg1"/>
              </a:solidFill>
            </a:endParaRPr>
          </a:p>
        </p:txBody>
      </p:sp>
      <p:sp>
        <p:nvSpPr>
          <p:cNvPr id="6" name="Dian numeron paikkamerkki 5"/>
          <p:cNvSpPr>
            <a:spLocks noGrp="1"/>
          </p:cNvSpPr>
          <p:nvPr>
            <p:ph type="sldNum" sz="quarter" idx="12"/>
          </p:nvPr>
        </p:nvSpPr>
        <p:spPr/>
        <p:txBody>
          <a:bodyPr/>
          <a:lstStyle/>
          <a:p>
            <a:fld id="{7B295FFB-B1CB-4F3F-A162-14958D88BCDB}" type="slidenum">
              <a:rPr lang="fi-FI" smtClean="0">
                <a:solidFill>
                  <a:schemeClr val="bg1"/>
                </a:solidFill>
              </a:rPr>
              <a:t>2</a:t>
            </a:fld>
            <a:endParaRPr lang="fi-FI" dirty="0">
              <a:solidFill>
                <a:schemeClr val="bg1"/>
              </a:solidFill>
            </a:endParaRPr>
          </a:p>
        </p:txBody>
      </p:sp>
      <p:sp>
        <p:nvSpPr>
          <p:cNvPr id="8" name="Sisällön paikkamerkki 7"/>
          <p:cNvSpPr>
            <a:spLocks noGrp="1"/>
          </p:cNvSpPr>
          <p:nvPr>
            <p:ph idx="1"/>
          </p:nvPr>
        </p:nvSpPr>
        <p:spPr>
          <a:xfrm>
            <a:off x="1820411" y="1546698"/>
            <a:ext cx="9940954" cy="4630265"/>
          </a:xfrm>
        </p:spPr>
        <p:txBody>
          <a:bodyPr>
            <a:normAutofit/>
          </a:bodyPr>
          <a:lstStyle/>
          <a:p>
            <a:pPr marL="0" lvl="0" indent="0">
              <a:lnSpc>
                <a:spcPct val="100000"/>
              </a:lnSpc>
              <a:spcBef>
                <a:spcPts val="0"/>
              </a:spcBef>
              <a:buNone/>
            </a:pPr>
            <a:endParaRPr lang="fi-FI" sz="1800" dirty="0">
              <a:solidFill>
                <a:srgbClr val="000000"/>
              </a:solidFill>
              <a:latin typeface="Arial Unicode MS"/>
            </a:endParaRPr>
          </a:p>
          <a:p>
            <a:endParaRPr lang="fi-FI" dirty="0"/>
          </a:p>
        </p:txBody>
      </p:sp>
      <p:sp>
        <p:nvSpPr>
          <p:cNvPr id="7" name="Suorakulmio 6"/>
          <p:cNvSpPr/>
          <p:nvPr/>
        </p:nvSpPr>
        <p:spPr>
          <a:xfrm>
            <a:off x="2307875" y="2083535"/>
            <a:ext cx="9521999" cy="3816429"/>
          </a:xfrm>
          <a:prstGeom prst="rect">
            <a:avLst/>
          </a:prstGeom>
        </p:spPr>
        <p:txBody>
          <a:bodyPr wrap="square">
            <a:spAutoFit/>
          </a:bodyPr>
          <a:lstStyle/>
          <a:p>
            <a:pPr marL="342900" lvl="0" indent="-342900">
              <a:spcAft>
                <a:spcPts val="0"/>
              </a:spcAft>
              <a:buFont typeface="Wingdings" panose="05000000000000000000" pitchFamily="2" charset="2"/>
              <a:buChar char="ü"/>
            </a:pPr>
            <a:r>
              <a:rPr lang="fi-FI" dirty="0" smtClean="0">
                <a:latin typeface="Calibri" panose="020F0502020204030204" pitchFamily="34" charset="0"/>
                <a:ea typeface="Calibri" panose="020F0502020204030204" pitchFamily="34" charset="0"/>
                <a:cs typeface="Times New Roman" panose="02020603050405020304" pitchFamily="18" charset="0"/>
              </a:rPr>
              <a:t>75</a:t>
            </a:r>
            <a:r>
              <a:rPr lang="fi-FI" dirty="0">
                <a:latin typeface="Calibri" panose="020F0502020204030204" pitchFamily="34" charset="0"/>
                <a:ea typeface="Calibri" panose="020F0502020204030204" pitchFamily="34" charset="0"/>
                <a:cs typeface="Times New Roman" panose="02020603050405020304" pitchFamily="18" charset="0"/>
              </a:rPr>
              <a:t>% vastanneista on tyytyväisiä koulutuksiin ja ovat saaneet tarvitsevansa </a:t>
            </a:r>
            <a:r>
              <a:rPr lang="fi-FI" dirty="0" smtClean="0">
                <a:latin typeface="Calibri" panose="020F0502020204030204" pitchFamily="34" charset="0"/>
                <a:ea typeface="Calibri" panose="020F0502020204030204" pitchFamily="34" charset="0"/>
                <a:cs typeface="Times New Roman" panose="02020603050405020304" pitchFamily="18" charset="0"/>
              </a:rPr>
              <a:t>tiedot. Koulutukset </a:t>
            </a:r>
            <a:r>
              <a:rPr lang="fi-FI" dirty="0">
                <a:latin typeface="Calibri" panose="020F0502020204030204" pitchFamily="34" charset="0"/>
                <a:ea typeface="Calibri" panose="020F0502020204030204" pitchFamily="34" charset="0"/>
                <a:cs typeface="Times New Roman" panose="02020603050405020304" pitchFamily="18" charset="0"/>
              </a:rPr>
              <a:t>ovat olleet selkeitä ja johdon mukaisia</a:t>
            </a:r>
          </a:p>
          <a:p>
            <a:pPr marL="342900" lvl="0" indent="-342900">
              <a:spcAft>
                <a:spcPts val="0"/>
              </a:spcAft>
              <a:buFont typeface="Wingdings" panose="05000000000000000000" pitchFamily="2" charset="2"/>
              <a:buChar char="ü"/>
            </a:pPr>
            <a:r>
              <a:rPr lang="fi-FI" dirty="0" smtClean="0">
                <a:latin typeface="Calibri" panose="020F0502020204030204" pitchFamily="34" charset="0"/>
                <a:ea typeface="Calibri" panose="020F0502020204030204" pitchFamily="34" charset="0"/>
                <a:cs typeface="Times New Roman" panose="02020603050405020304" pitchFamily="18" charset="0"/>
              </a:rPr>
              <a:t>K</a:t>
            </a:r>
            <a:r>
              <a:rPr lang="fi-FI" smtClean="0">
                <a:latin typeface="Calibri" panose="020F0502020204030204" pitchFamily="34" charset="0"/>
                <a:ea typeface="Calibri" panose="020F0502020204030204" pitchFamily="34" charset="0"/>
                <a:cs typeface="Times New Roman" panose="02020603050405020304" pitchFamily="18" charset="0"/>
              </a:rPr>
              <a:t>aikki </a:t>
            </a:r>
            <a:r>
              <a:rPr lang="fi-FI" dirty="0">
                <a:latin typeface="Calibri" panose="020F0502020204030204" pitchFamily="34" charset="0"/>
                <a:ea typeface="Calibri" panose="020F0502020204030204" pitchFamily="34" charset="0"/>
                <a:cs typeface="Times New Roman" panose="02020603050405020304" pitchFamily="18" charset="0"/>
              </a:rPr>
              <a:t>vastanneet ovat kokeneet koulutuksen jälkeen tarvittavat taidot  </a:t>
            </a:r>
            <a:r>
              <a:rPr lang="fi-FI" dirty="0" smtClean="0">
                <a:latin typeface="Calibri" panose="020F0502020204030204" pitchFamily="34" charset="0"/>
                <a:ea typeface="Calibri" panose="020F0502020204030204" pitchFamily="34" charset="0"/>
                <a:cs typeface="Times New Roman" panose="02020603050405020304" pitchFamily="18" charset="0"/>
              </a:rPr>
              <a:t>(</a:t>
            </a:r>
            <a:r>
              <a:rPr lang="fi-FI" dirty="0">
                <a:latin typeface="Calibri" panose="020F0502020204030204" pitchFamily="34" charset="0"/>
                <a:ea typeface="Calibri" panose="020F0502020204030204" pitchFamily="34" charset="0"/>
                <a:cs typeface="Times New Roman" panose="02020603050405020304" pitchFamily="18" charset="0"/>
              </a:rPr>
              <a:t>lisää ryhmä/avoin toiminta, lisää kirjauksia, muokkaa organisaatiota sekä kirjauksia, perusraportointi)</a:t>
            </a:r>
          </a:p>
          <a:p>
            <a:pPr marL="342900" lvl="0" indent="-342900">
              <a:spcAft>
                <a:spcPts val="0"/>
              </a:spcAft>
              <a:buFont typeface="Wingdings" panose="05000000000000000000" pitchFamily="2" charset="2"/>
              <a:buChar char="ü"/>
            </a:pPr>
            <a:r>
              <a:rPr lang="fi-FI" dirty="0">
                <a:latin typeface="Calibri" panose="020F0502020204030204" pitchFamily="34" charset="0"/>
                <a:ea typeface="Calibri" panose="020F0502020204030204" pitchFamily="34" charset="0"/>
                <a:cs typeface="Times New Roman" panose="02020603050405020304" pitchFamily="18" charset="0"/>
              </a:rPr>
              <a:t>25% vastanneista ei koe tarvitsevansa lisäkoulutusta </a:t>
            </a:r>
            <a:r>
              <a:rPr lang="fi-FI" dirty="0" err="1">
                <a:latin typeface="Calibri" panose="020F0502020204030204" pitchFamily="34" charset="0"/>
                <a:ea typeface="Calibri" panose="020F0502020204030204" pitchFamily="34" charset="0"/>
                <a:cs typeface="Times New Roman" panose="02020603050405020304" pitchFamily="18" charset="0"/>
              </a:rPr>
              <a:t>Logbookkiin</a:t>
            </a:r>
            <a:r>
              <a:rPr lang="fi-FI" dirty="0">
                <a:latin typeface="Calibri" panose="020F0502020204030204" pitchFamily="34" charset="0"/>
                <a:ea typeface="Calibri" panose="020F0502020204030204" pitchFamily="34" charset="0"/>
                <a:cs typeface="Times New Roman" panose="02020603050405020304" pitchFamily="18" charset="0"/>
              </a:rPr>
              <a:t>. 25% kertoo tarvitsevansa vielä </a:t>
            </a:r>
            <a:r>
              <a:rPr lang="fi-FI" dirty="0" err="1">
                <a:latin typeface="Calibri" panose="020F0502020204030204" pitchFamily="34" charset="0"/>
                <a:ea typeface="Calibri" panose="020F0502020204030204" pitchFamily="34" charset="0"/>
                <a:cs typeface="Times New Roman" panose="02020603050405020304" pitchFamily="18" charset="0"/>
              </a:rPr>
              <a:t>lisäkoulustusta</a:t>
            </a:r>
            <a:r>
              <a:rPr lang="fi-FI" dirty="0">
                <a:latin typeface="Calibri" panose="020F0502020204030204" pitchFamily="34" charset="0"/>
                <a:ea typeface="Calibri" panose="020F0502020204030204" pitchFamily="34" charset="0"/>
                <a:cs typeface="Times New Roman" panose="02020603050405020304" pitchFamily="18" charset="0"/>
              </a:rPr>
              <a:t> yksittäisiin toimintoihin. 50% vastanneista kertoo tarvitsevansa lisäkoulutusta raportointiin, tiedon analysointiin tai hyödyntämiseen.</a:t>
            </a:r>
          </a:p>
          <a:p>
            <a:pPr marL="457200">
              <a:spcAft>
                <a:spcPts val="0"/>
              </a:spcAft>
            </a:pPr>
            <a:r>
              <a:rPr lang="fi-FI" dirty="0">
                <a:solidFill>
                  <a:srgbClr val="1F497D"/>
                </a:solidFill>
                <a:latin typeface="Calibri" panose="020F0502020204030204" pitchFamily="34" charset="0"/>
                <a:ea typeface="Calibri" panose="020F0502020204030204" pitchFamily="34" charset="0"/>
                <a:cs typeface="Times New Roman" panose="02020603050405020304" pitchFamily="18" charset="0"/>
              </a:rPr>
              <a:t> </a:t>
            </a:r>
            <a:endParaRPr lang="fi-FI"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fi-FI" sz="1400" i="1" dirty="0">
                <a:solidFill>
                  <a:srgbClr val="333333"/>
                </a:solidFill>
                <a:latin typeface="Arial" panose="020B0604020202020204" pitchFamily="34" charset="0"/>
                <a:ea typeface="Calibri" panose="020F0502020204030204" pitchFamily="34" charset="0"/>
                <a:cs typeface="Times New Roman" panose="02020603050405020304" pitchFamily="18" charset="0"/>
              </a:rPr>
              <a:t>”Koulutukset ovat olleet hyviä ja selkokielisiä (helppo ymmärtää). Lisäksi on ollut hyviä keskusteluja. Kiitos kouluttajille”</a:t>
            </a:r>
            <a:endParaRPr lang="fi-FI"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fi-FI" sz="1400" i="1" dirty="0">
                <a:solidFill>
                  <a:srgbClr val="333333"/>
                </a:solidFill>
                <a:latin typeface="Arial" panose="020B0604020202020204" pitchFamily="34" charset="0"/>
                <a:ea typeface="Calibri" panose="020F0502020204030204" pitchFamily="34" charset="0"/>
                <a:cs typeface="Times New Roman" panose="02020603050405020304" pitchFamily="18" charset="0"/>
              </a:rPr>
              <a:t> </a:t>
            </a:r>
            <a:endParaRPr lang="fi-FI"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fi-FI" sz="1400" i="1" dirty="0">
                <a:solidFill>
                  <a:srgbClr val="333333"/>
                </a:solidFill>
                <a:latin typeface="Arial" panose="020B0604020202020204" pitchFamily="34" charset="0"/>
                <a:ea typeface="Calibri" panose="020F0502020204030204" pitchFamily="34" charset="0"/>
                <a:cs typeface="Times New Roman" panose="02020603050405020304" pitchFamily="18" charset="0"/>
              </a:rPr>
              <a:t>”Selkeä ja informatiivinen koulutus, sekä mahdollisuus myöhemmin olla yhteydessä tarvittaessa. Kiitoksia siitä”</a:t>
            </a:r>
            <a:endParaRPr lang="fi-FI"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fi-FI" sz="1400" i="1" dirty="0">
                <a:latin typeface="Calibri" panose="020F0502020204030204" pitchFamily="34" charset="0"/>
                <a:ea typeface="Calibri" panose="020F0502020204030204" pitchFamily="34" charset="0"/>
                <a:cs typeface="Times New Roman" panose="02020603050405020304" pitchFamily="18" charset="0"/>
              </a:rPr>
              <a:t> </a:t>
            </a:r>
            <a:endParaRPr lang="fi-FI"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fi-FI" sz="1400" i="1" dirty="0">
                <a:solidFill>
                  <a:srgbClr val="333333"/>
                </a:solidFill>
                <a:latin typeface="Arial" panose="020B0604020202020204" pitchFamily="34" charset="0"/>
                <a:ea typeface="Calibri" panose="020F0502020204030204" pitchFamily="34" charset="0"/>
                <a:cs typeface="Times New Roman" panose="02020603050405020304" pitchFamily="18" charset="0"/>
              </a:rPr>
              <a:t>”Kouluttajat olivat asiansa osaavia ja hyvä että heillä on nuorisotyön tausta. Pidin siitä, että työskentely vaiheessa kouluttajat jalkautuivat ja antoivat myös henkilökohtaista opastusta. Hyvä myös, että heitä oli kaksi, jolloin aikaa riitti mahdollisemman monelle. Kiitos pohjoisen </a:t>
            </a:r>
            <a:r>
              <a:rPr lang="fi-FI" sz="1400" i="1" dirty="0" err="1">
                <a:solidFill>
                  <a:srgbClr val="333333"/>
                </a:solidFill>
                <a:latin typeface="Arial" panose="020B0604020202020204" pitchFamily="34" charset="0"/>
                <a:ea typeface="Calibri" panose="020F0502020204030204" pitchFamily="34" charset="0"/>
                <a:cs typeface="Times New Roman" panose="02020603050405020304" pitchFamily="18" charset="0"/>
              </a:rPr>
              <a:t>poijjat</a:t>
            </a:r>
            <a:r>
              <a:rPr lang="fi-FI" sz="1400" i="1" dirty="0">
                <a:solidFill>
                  <a:srgbClr val="333333"/>
                </a:solidFill>
                <a:latin typeface="Arial" panose="020B0604020202020204" pitchFamily="34" charset="0"/>
                <a:ea typeface="Calibri" panose="020F0502020204030204" pitchFamily="34" charset="0"/>
                <a:cs typeface="Times New Roman" panose="02020603050405020304" pitchFamily="18" charset="0"/>
              </a:rPr>
              <a:t> koulutuksesta”</a:t>
            </a:r>
            <a:endParaRPr lang="fi-FI" dirty="0">
              <a:latin typeface="Calibri" panose="020F0502020204030204" pitchFamily="34" charset="0"/>
              <a:ea typeface="Calibri" panose="020F0502020204030204" pitchFamily="34" charset="0"/>
              <a:cs typeface="Times New Roman" panose="02020603050405020304" pitchFamily="18" charset="0"/>
            </a:endParaRPr>
          </a:p>
        </p:txBody>
      </p:sp>
      <p:pic>
        <p:nvPicPr>
          <p:cNvPr id="9" name="Kuva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2125" y="199604"/>
            <a:ext cx="1945751" cy="2157352"/>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297955772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548</TotalTime>
  <Words>86</Words>
  <Application>Microsoft Office PowerPoint</Application>
  <PresentationFormat>Laajakuva</PresentationFormat>
  <Paragraphs>16</Paragraphs>
  <Slides>2</Slides>
  <Notes>1</Notes>
  <HiddenSlides>0</HiddenSlides>
  <MMClips>0</MMClips>
  <ScaleCrop>false</ScaleCrop>
  <HeadingPairs>
    <vt:vector size="6" baseType="variant">
      <vt:variant>
        <vt:lpstr>Käytetyt fontit</vt:lpstr>
      </vt:variant>
      <vt:variant>
        <vt:i4>6</vt:i4>
      </vt:variant>
      <vt:variant>
        <vt:lpstr>Teema</vt:lpstr>
      </vt:variant>
      <vt:variant>
        <vt:i4>1</vt:i4>
      </vt:variant>
      <vt:variant>
        <vt:lpstr>Dian otsikot</vt:lpstr>
      </vt:variant>
      <vt:variant>
        <vt:i4>2</vt:i4>
      </vt:variant>
    </vt:vector>
  </HeadingPairs>
  <TitlesOfParts>
    <vt:vector size="9" baseType="lpstr">
      <vt:lpstr>Arial Unicode MS</vt:lpstr>
      <vt:lpstr>Arial</vt:lpstr>
      <vt:lpstr>Calibri</vt:lpstr>
      <vt:lpstr>Calibri Light</vt:lpstr>
      <vt:lpstr>Times New Roman</vt:lpstr>
      <vt:lpstr>Wingdings</vt:lpstr>
      <vt:lpstr>Office-teema</vt:lpstr>
      <vt:lpstr>PowerPoint-esitys</vt:lpstr>
      <vt:lpstr>PowerPoint-esitys</vt:lpstr>
    </vt:vector>
  </TitlesOfParts>
  <Company>Lahden kaupunki</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Göös Petra</dc:creator>
  <cp:lastModifiedBy>Hoviaro Jani</cp:lastModifiedBy>
  <cp:revision>49</cp:revision>
  <cp:lastPrinted>2019-03-26T12:51:08Z</cp:lastPrinted>
  <dcterms:created xsi:type="dcterms:W3CDTF">2019-03-26T07:54:59Z</dcterms:created>
  <dcterms:modified xsi:type="dcterms:W3CDTF">2019-04-10T07:03:22Z</dcterms:modified>
</cp:coreProperties>
</file>