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3" r:id="rId3"/>
    <p:sldId id="257" r:id="rId4"/>
    <p:sldId id="265" r:id="rId5"/>
    <p:sldId id="258" r:id="rId6"/>
    <p:sldId id="262" r:id="rId7"/>
    <p:sldId id="264" r:id="rId8"/>
    <p:sldId id="266" r:id="rId9"/>
    <p:sldId id="268" r:id="rId10"/>
    <p:sldId id="267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C111"/>
    <a:srgbClr val="FFD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35" autoAdjust="0"/>
    <p:restoredTop sz="94660"/>
  </p:normalViewPr>
  <p:slideViewPr>
    <p:cSldViewPr snapToGrid="0">
      <p:cViewPr varScale="1">
        <p:scale>
          <a:sx n="64" d="100"/>
          <a:sy n="64" d="100"/>
        </p:scale>
        <p:origin x="69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äki Petra" userId="73923712-90a2-4f7c-b4af-40ed5d365e64" providerId="ADAL" clId="{E3D13C08-AAA4-477E-871B-B33402179B5D}"/>
    <pc:docChg chg="custSel addSld delSld modSld sldOrd">
      <pc:chgData name="Mäki Petra" userId="73923712-90a2-4f7c-b4af-40ed5d365e64" providerId="ADAL" clId="{E3D13C08-AAA4-477E-871B-B33402179B5D}" dt="2021-10-07T08:13:18.338" v="6429" actId="2696"/>
      <pc:docMkLst>
        <pc:docMk/>
      </pc:docMkLst>
      <pc:sldChg chg="modSp mod">
        <pc:chgData name="Mäki Petra" userId="73923712-90a2-4f7c-b4af-40ed5d365e64" providerId="ADAL" clId="{E3D13C08-AAA4-477E-871B-B33402179B5D}" dt="2021-10-07T08:13:00.390" v="6426" actId="20577"/>
        <pc:sldMkLst>
          <pc:docMk/>
          <pc:sldMk cId="2821306028" sldId="257"/>
        </pc:sldMkLst>
        <pc:spChg chg="mod">
          <ac:chgData name="Mäki Petra" userId="73923712-90a2-4f7c-b4af-40ed5d365e64" providerId="ADAL" clId="{E3D13C08-AAA4-477E-871B-B33402179B5D}" dt="2021-10-07T08:13:00.390" v="6426" actId="20577"/>
          <ac:spMkLst>
            <pc:docMk/>
            <pc:sldMk cId="2821306028" sldId="257"/>
            <ac:spMk id="2" creationId="{5F23AC8F-7606-4286-95F4-85DCDF1A870C}"/>
          </ac:spMkLst>
        </pc:spChg>
        <pc:spChg chg="mod">
          <ac:chgData name="Mäki Petra" userId="73923712-90a2-4f7c-b4af-40ed5d365e64" providerId="ADAL" clId="{E3D13C08-AAA4-477E-871B-B33402179B5D}" dt="2021-09-23T07:28:05.567" v="4464" actId="27636"/>
          <ac:spMkLst>
            <pc:docMk/>
            <pc:sldMk cId="2821306028" sldId="257"/>
            <ac:spMk id="4" creationId="{1E021D99-61BB-4930-8A9C-7758F100F63E}"/>
          </ac:spMkLst>
        </pc:spChg>
      </pc:sldChg>
      <pc:sldChg chg="addSp delSp modSp mod ord modShow chgLayout">
        <pc:chgData name="Mäki Petra" userId="73923712-90a2-4f7c-b4af-40ed5d365e64" providerId="ADAL" clId="{E3D13C08-AAA4-477E-871B-B33402179B5D}" dt="2021-09-30T10:24:14.391" v="4972" actId="20577"/>
        <pc:sldMkLst>
          <pc:docMk/>
          <pc:sldMk cId="356815928" sldId="258"/>
        </pc:sldMkLst>
        <pc:spChg chg="mod ord">
          <ac:chgData name="Mäki Petra" userId="73923712-90a2-4f7c-b4af-40ed5d365e64" providerId="ADAL" clId="{E3D13C08-AAA4-477E-871B-B33402179B5D}" dt="2021-09-14T08:16:11.984" v="3299" actId="6264"/>
          <ac:spMkLst>
            <pc:docMk/>
            <pc:sldMk cId="356815928" sldId="258"/>
            <ac:spMk id="2" creationId="{6FCB12D7-F0AD-4769-81A9-9E6C9880465E}"/>
          </ac:spMkLst>
        </pc:spChg>
        <pc:spChg chg="mod ord">
          <ac:chgData name="Mäki Petra" userId="73923712-90a2-4f7c-b4af-40ed5d365e64" providerId="ADAL" clId="{E3D13C08-AAA4-477E-871B-B33402179B5D}" dt="2021-09-14T08:16:11.984" v="3299" actId="6264"/>
          <ac:spMkLst>
            <pc:docMk/>
            <pc:sldMk cId="356815928" sldId="258"/>
            <ac:spMk id="3" creationId="{6B762741-EF3A-4564-BE0E-9D9C52F51527}"/>
          </ac:spMkLst>
        </pc:spChg>
        <pc:spChg chg="mod ord">
          <ac:chgData name="Mäki Petra" userId="73923712-90a2-4f7c-b4af-40ed5d365e64" providerId="ADAL" clId="{E3D13C08-AAA4-477E-871B-B33402179B5D}" dt="2021-09-30T10:24:14.391" v="4972" actId="20577"/>
          <ac:spMkLst>
            <pc:docMk/>
            <pc:sldMk cId="356815928" sldId="258"/>
            <ac:spMk id="4" creationId="{E1834F30-6B8D-4310-A67B-A20A7922BDCC}"/>
          </ac:spMkLst>
        </pc:spChg>
        <pc:spChg chg="add del mod">
          <ac:chgData name="Mäki Petra" userId="73923712-90a2-4f7c-b4af-40ed5d365e64" providerId="ADAL" clId="{E3D13C08-AAA4-477E-871B-B33402179B5D}" dt="2021-09-14T07:54:32.123" v="2885" actId="6264"/>
          <ac:spMkLst>
            <pc:docMk/>
            <pc:sldMk cId="356815928" sldId="258"/>
            <ac:spMk id="5" creationId="{D861463E-FE90-4F8A-84D5-79ECFE5E4DB2}"/>
          </ac:spMkLst>
        </pc:spChg>
        <pc:spChg chg="add del mod">
          <ac:chgData name="Mäki Petra" userId="73923712-90a2-4f7c-b4af-40ed5d365e64" providerId="ADAL" clId="{E3D13C08-AAA4-477E-871B-B33402179B5D}" dt="2021-09-14T07:54:32.123" v="2885" actId="6264"/>
          <ac:spMkLst>
            <pc:docMk/>
            <pc:sldMk cId="356815928" sldId="258"/>
            <ac:spMk id="6" creationId="{8BF91804-BB1F-4851-BA0D-76F29F4A137E}"/>
          </ac:spMkLst>
        </pc:spChg>
        <pc:spChg chg="add del mod">
          <ac:chgData name="Mäki Petra" userId="73923712-90a2-4f7c-b4af-40ed5d365e64" providerId="ADAL" clId="{E3D13C08-AAA4-477E-871B-B33402179B5D}" dt="2021-09-14T07:54:32.123" v="2885" actId="6264"/>
          <ac:spMkLst>
            <pc:docMk/>
            <pc:sldMk cId="356815928" sldId="258"/>
            <ac:spMk id="7" creationId="{AC4AFA92-1803-46BA-98DC-7D1D7707D768}"/>
          </ac:spMkLst>
        </pc:spChg>
        <pc:spChg chg="add del mod">
          <ac:chgData name="Mäki Petra" userId="73923712-90a2-4f7c-b4af-40ed5d365e64" providerId="ADAL" clId="{E3D13C08-AAA4-477E-871B-B33402179B5D}" dt="2021-09-14T08:16:11.984" v="3299" actId="6264"/>
          <ac:spMkLst>
            <pc:docMk/>
            <pc:sldMk cId="356815928" sldId="258"/>
            <ac:spMk id="8" creationId="{373714B3-A6B6-4D4E-AD8F-5EE17ADB0423}"/>
          </ac:spMkLst>
        </pc:spChg>
        <pc:spChg chg="add del mod">
          <ac:chgData name="Mäki Petra" userId="73923712-90a2-4f7c-b4af-40ed5d365e64" providerId="ADAL" clId="{E3D13C08-AAA4-477E-871B-B33402179B5D}" dt="2021-09-14T08:16:11.984" v="3299" actId="6264"/>
          <ac:spMkLst>
            <pc:docMk/>
            <pc:sldMk cId="356815928" sldId="258"/>
            <ac:spMk id="9" creationId="{BC90C26E-85B7-477F-BC7E-4729F2C4245D}"/>
          </ac:spMkLst>
        </pc:spChg>
        <pc:spChg chg="add del mod">
          <ac:chgData name="Mäki Petra" userId="73923712-90a2-4f7c-b4af-40ed5d365e64" providerId="ADAL" clId="{E3D13C08-AAA4-477E-871B-B33402179B5D}" dt="2021-09-14T08:16:11.984" v="3299" actId="6264"/>
          <ac:spMkLst>
            <pc:docMk/>
            <pc:sldMk cId="356815928" sldId="258"/>
            <ac:spMk id="10" creationId="{BF77AFA1-82A7-42FD-B44A-56B181F6B666}"/>
          </ac:spMkLst>
        </pc:spChg>
      </pc:sldChg>
      <pc:sldChg chg="modSp del mod ord modShow">
        <pc:chgData name="Mäki Petra" userId="73923712-90a2-4f7c-b4af-40ed5d365e64" providerId="ADAL" clId="{E3D13C08-AAA4-477E-871B-B33402179B5D}" dt="2021-10-07T08:13:18.338" v="6429" actId="2696"/>
        <pc:sldMkLst>
          <pc:docMk/>
          <pc:sldMk cId="3701142305" sldId="259"/>
        </pc:sldMkLst>
        <pc:spChg chg="mod">
          <ac:chgData name="Mäki Petra" userId="73923712-90a2-4f7c-b4af-40ed5d365e64" providerId="ADAL" clId="{E3D13C08-AAA4-477E-871B-B33402179B5D}" dt="2021-09-30T08:30:59.972" v="4533" actId="5793"/>
          <ac:spMkLst>
            <pc:docMk/>
            <pc:sldMk cId="3701142305" sldId="259"/>
            <ac:spMk id="4" creationId="{D2400B3A-27F2-44A2-A189-AECE9C84EC32}"/>
          </ac:spMkLst>
        </pc:spChg>
      </pc:sldChg>
      <pc:sldChg chg="modSp new del mod ord modShow">
        <pc:chgData name="Mäki Petra" userId="73923712-90a2-4f7c-b4af-40ed5d365e64" providerId="ADAL" clId="{E3D13C08-AAA4-477E-871B-B33402179B5D}" dt="2021-10-07T08:13:14.081" v="6427" actId="2696"/>
        <pc:sldMkLst>
          <pc:docMk/>
          <pc:sldMk cId="2545838085" sldId="260"/>
        </pc:sldMkLst>
        <pc:spChg chg="mod">
          <ac:chgData name="Mäki Petra" userId="73923712-90a2-4f7c-b4af-40ed5d365e64" providerId="ADAL" clId="{E3D13C08-AAA4-477E-871B-B33402179B5D}" dt="2021-09-10T07:03:01.084" v="13" actId="27636"/>
          <ac:spMkLst>
            <pc:docMk/>
            <pc:sldMk cId="2545838085" sldId="260"/>
            <ac:spMk id="2" creationId="{C2171460-2A48-47D6-BF8D-FFD060C06FDD}"/>
          </ac:spMkLst>
        </pc:spChg>
        <pc:spChg chg="mod">
          <ac:chgData name="Mäki Petra" userId="73923712-90a2-4f7c-b4af-40ed5d365e64" providerId="ADAL" clId="{E3D13C08-AAA4-477E-871B-B33402179B5D}" dt="2021-09-10T07:10:11.160" v="581" actId="27636"/>
          <ac:spMkLst>
            <pc:docMk/>
            <pc:sldMk cId="2545838085" sldId="260"/>
            <ac:spMk id="4" creationId="{FDFA4491-ED95-4726-9B9F-35D966A023C6}"/>
          </ac:spMkLst>
        </pc:spChg>
        <pc:spChg chg="mod">
          <ac:chgData name="Mäki Petra" userId="73923712-90a2-4f7c-b4af-40ed5d365e64" providerId="ADAL" clId="{E3D13C08-AAA4-477E-871B-B33402179B5D}" dt="2021-09-10T07:10:25.689" v="584" actId="27636"/>
          <ac:spMkLst>
            <pc:docMk/>
            <pc:sldMk cId="2545838085" sldId="260"/>
            <ac:spMk id="5" creationId="{5C06DBD4-B2B6-4348-8B3C-723FC65ACC8B}"/>
          </ac:spMkLst>
        </pc:spChg>
      </pc:sldChg>
      <pc:sldChg chg="modSp new del mod">
        <pc:chgData name="Mäki Petra" userId="73923712-90a2-4f7c-b4af-40ed5d365e64" providerId="ADAL" clId="{E3D13C08-AAA4-477E-871B-B33402179B5D}" dt="2021-09-10T07:02:27.877" v="6" actId="2696"/>
        <pc:sldMkLst>
          <pc:docMk/>
          <pc:sldMk cId="3391632607" sldId="260"/>
        </pc:sldMkLst>
        <pc:spChg chg="mod">
          <ac:chgData name="Mäki Petra" userId="73923712-90a2-4f7c-b4af-40ed5d365e64" providerId="ADAL" clId="{E3D13C08-AAA4-477E-871B-B33402179B5D}" dt="2021-09-10T07:02:04.558" v="4" actId="27636"/>
          <ac:spMkLst>
            <pc:docMk/>
            <pc:sldMk cId="3391632607" sldId="260"/>
            <ac:spMk id="2" creationId="{AF726B44-F623-4BD7-8109-862BC3ABF214}"/>
          </ac:spMkLst>
        </pc:spChg>
        <pc:spChg chg="mod">
          <ac:chgData name="Mäki Petra" userId="73923712-90a2-4f7c-b4af-40ed5d365e64" providerId="ADAL" clId="{E3D13C08-AAA4-477E-871B-B33402179B5D}" dt="2021-09-10T07:02:21.103" v="5"/>
          <ac:spMkLst>
            <pc:docMk/>
            <pc:sldMk cId="3391632607" sldId="260"/>
            <ac:spMk id="4" creationId="{58FB4030-7944-4EFF-B97F-945EBBA35251}"/>
          </ac:spMkLst>
        </pc:spChg>
      </pc:sldChg>
      <pc:sldChg chg="new del">
        <pc:chgData name="Mäki Petra" userId="73923712-90a2-4f7c-b4af-40ed5d365e64" providerId="ADAL" clId="{E3D13C08-AAA4-477E-871B-B33402179B5D}" dt="2021-09-10T07:02:34.939" v="8" actId="2696"/>
        <pc:sldMkLst>
          <pc:docMk/>
          <pc:sldMk cId="4061508481" sldId="260"/>
        </pc:sldMkLst>
      </pc:sldChg>
      <pc:sldChg chg="modSp new del mod ord modShow">
        <pc:chgData name="Mäki Petra" userId="73923712-90a2-4f7c-b4af-40ed5d365e64" providerId="ADAL" clId="{E3D13C08-AAA4-477E-871B-B33402179B5D}" dt="2021-10-07T08:13:16.269" v="6428" actId="2696"/>
        <pc:sldMkLst>
          <pc:docMk/>
          <pc:sldMk cId="1485376962" sldId="261"/>
        </pc:sldMkLst>
        <pc:spChg chg="mod">
          <ac:chgData name="Mäki Petra" userId="73923712-90a2-4f7c-b4af-40ed5d365e64" providerId="ADAL" clId="{E3D13C08-AAA4-477E-871B-B33402179B5D}" dt="2021-09-10T07:04:14.454" v="22" actId="27636"/>
          <ac:spMkLst>
            <pc:docMk/>
            <pc:sldMk cId="1485376962" sldId="261"/>
            <ac:spMk id="2" creationId="{04C7FFE3-5E4A-4827-BB7D-FF206AE57F70}"/>
          </ac:spMkLst>
        </pc:spChg>
        <pc:spChg chg="mod">
          <ac:chgData name="Mäki Petra" userId="73923712-90a2-4f7c-b4af-40ed5d365e64" providerId="ADAL" clId="{E3D13C08-AAA4-477E-871B-B33402179B5D}" dt="2021-09-10T07:10:35.672" v="585" actId="255"/>
          <ac:spMkLst>
            <pc:docMk/>
            <pc:sldMk cId="1485376962" sldId="261"/>
            <ac:spMk id="4" creationId="{70C555A1-DD72-4881-B568-21B72F8FBB97}"/>
          </ac:spMkLst>
        </pc:spChg>
      </pc:sldChg>
      <pc:sldChg chg="addSp modSp new mod ord">
        <pc:chgData name="Mäki Petra" userId="73923712-90a2-4f7c-b4af-40ed5d365e64" providerId="ADAL" clId="{E3D13C08-AAA4-477E-871B-B33402179B5D}" dt="2021-10-04T09:18:06.521" v="6425" actId="20577"/>
        <pc:sldMkLst>
          <pc:docMk/>
          <pc:sldMk cId="95163011" sldId="262"/>
        </pc:sldMkLst>
        <pc:spChg chg="mod">
          <ac:chgData name="Mäki Petra" userId="73923712-90a2-4f7c-b4af-40ed5d365e64" providerId="ADAL" clId="{E3D13C08-AAA4-477E-871B-B33402179B5D}" dt="2021-09-29T10:36:48.761" v="4532" actId="20577"/>
          <ac:spMkLst>
            <pc:docMk/>
            <pc:sldMk cId="95163011" sldId="262"/>
            <ac:spMk id="2" creationId="{71171204-198A-45FC-9058-FA492E806302}"/>
          </ac:spMkLst>
        </pc:spChg>
        <pc:spChg chg="mod">
          <ac:chgData name="Mäki Petra" userId="73923712-90a2-4f7c-b4af-40ed5d365e64" providerId="ADAL" clId="{E3D13C08-AAA4-477E-871B-B33402179B5D}" dt="2021-10-04T09:18:06.521" v="6425" actId="20577"/>
          <ac:spMkLst>
            <pc:docMk/>
            <pc:sldMk cId="95163011" sldId="262"/>
            <ac:spMk id="4" creationId="{ED34B894-0E6F-49F9-95DE-46E4BDDDEFA1}"/>
          </ac:spMkLst>
        </pc:spChg>
        <pc:picChg chg="add mod">
          <ac:chgData name="Mäki Petra" userId="73923712-90a2-4f7c-b4af-40ed5d365e64" providerId="ADAL" clId="{E3D13C08-AAA4-477E-871B-B33402179B5D}" dt="2021-09-10T07:13:47.634" v="669" actId="14100"/>
          <ac:picMkLst>
            <pc:docMk/>
            <pc:sldMk cId="95163011" sldId="262"/>
            <ac:picMk id="6" creationId="{E06DC8E0-96CB-4E5B-842E-239FE7CF7021}"/>
          </ac:picMkLst>
        </pc:picChg>
      </pc:sldChg>
      <pc:sldChg chg="modSp new mod ord">
        <pc:chgData name="Mäki Petra" userId="73923712-90a2-4f7c-b4af-40ed5d365e64" providerId="ADAL" clId="{E3D13C08-AAA4-477E-871B-B33402179B5D}" dt="2021-09-30T09:08:41.452" v="4662" actId="20577"/>
        <pc:sldMkLst>
          <pc:docMk/>
          <pc:sldMk cId="1513958007" sldId="263"/>
        </pc:sldMkLst>
        <pc:spChg chg="mod">
          <ac:chgData name="Mäki Petra" userId="73923712-90a2-4f7c-b4af-40ed5d365e64" providerId="ADAL" clId="{E3D13C08-AAA4-477E-871B-B33402179B5D}" dt="2021-09-30T09:08:41.452" v="4662" actId="20577"/>
          <ac:spMkLst>
            <pc:docMk/>
            <pc:sldMk cId="1513958007" sldId="263"/>
            <ac:spMk id="2" creationId="{DCE63E03-C310-430C-BA6F-4E56D71D53C6}"/>
          </ac:spMkLst>
        </pc:spChg>
        <pc:spChg chg="mod">
          <ac:chgData name="Mäki Petra" userId="73923712-90a2-4f7c-b4af-40ed5d365e64" providerId="ADAL" clId="{E3D13C08-AAA4-477E-871B-B33402179B5D}" dt="2021-09-14T09:31:53.107" v="3600" actId="20577"/>
          <ac:spMkLst>
            <pc:docMk/>
            <pc:sldMk cId="1513958007" sldId="263"/>
            <ac:spMk id="4" creationId="{71387E84-83F4-4C7E-8C27-130D1F0427BE}"/>
          </ac:spMkLst>
        </pc:spChg>
      </pc:sldChg>
      <pc:sldChg chg="modSp new mod ord">
        <pc:chgData name="Mäki Petra" userId="73923712-90a2-4f7c-b4af-40ed5d365e64" providerId="ADAL" clId="{E3D13C08-AAA4-477E-871B-B33402179B5D}" dt="2021-09-30T10:20:31.498" v="4789" actId="20577"/>
        <pc:sldMkLst>
          <pc:docMk/>
          <pc:sldMk cId="428140181" sldId="264"/>
        </pc:sldMkLst>
        <pc:spChg chg="mod">
          <ac:chgData name="Mäki Petra" userId="73923712-90a2-4f7c-b4af-40ed5d365e64" providerId="ADAL" clId="{E3D13C08-AAA4-477E-871B-B33402179B5D}" dt="2021-09-10T08:01:31.836" v="943" actId="20577"/>
          <ac:spMkLst>
            <pc:docMk/>
            <pc:sldMk cId="428140181" sldId="264"/>
            <ac:spMk id="2" creationId="{4FF43372-2BC2-4853-9B32-2B5D11EB24F6}"/>
          </ac:spMkLst>
        </pc:spChg>
        <pc:spChg chg="mod">
          <ac:chgData name="Mäki Petra" userId="73923712-90a2-4f7c-b4af-40ed5d365e64" providerId="ADAL" clId="{E3D13C08-AAA4-477E-871B-B33402179B5D}" dt="2021-09-30T10:20:31.498" v="4789" actId="20577"/>
          <ac:spMkLst>
            <pc:docMk/>
            <pc:sldMk cId="428140181" sldId="264"/>
            <ac:spMk id="4" creationId="{D4525F99-B8EB-4290-9534-EB1B5B4933BC}"/>
          </ac:spMkLst>
        </pc:spChg>
      </pc:sldChg>
      <pc:sldChg chg="modSp new mod ord">
        <pc:chgData name="Mäki Petra" userId="73923712-90a2-4f7c-b4af-40ed5d365e64" providerId="ADAL" clId="{E3D13C08-AAA4-477E-871B-B33402179B5D}" dt="2021-09-30T10:23:41.380" v="4970" actId="20577"/>
        <pc:sldMkLst>
          <pc:docMk/>
          <pc:sldMk cId="655160790" sldId="265"/>
        </pc:sldMkLst>
        <pc:spChg chg="mod">
          <ac:chgData name="Mäki Petra" userId="73923712-90a2-4f7c-b4af-40ed5d365e64" providerId="ADAL" clId="{E3D13C08-AAA4-477E-871B-B33402179B5D}" dt="2021-09-30T08:31:38.024" v="4549" actId="20577"/>
          <ac:spMkLst>
            <pc:docMk/>
            <pc:sldMk cId="655160790" sldId="265"/>
            <ac:spMk id="2" creationId="{CED70826-9B21-40E7-92EE-6BDCA34499A6}"/>
          </ac:spMkLst>
        </pc:spChg>
        <pc:spChg chg="mod">
          <ac:chgData name="Mäki Petra" userId="73923712-90a2-4f7c-b4af-40ed5d365e64" providerId="ADAL" clId="{E3D13C08-AAA4-477E-871B-B33402179B5D}" dt="2021-09-30T10:23:41.380" v="4970" actId="20577"/>
          <ac:spMkLst>
            <pc:docMk/>
            <pc:sldMk cId="655160790" sldId="265"/>
            <ac:spMk id="4" creationId="{589383F1-94C7-44E6-9CC4-D7B3A2E83FC9}"/>
          </ac:spMkLst>
        </pc:spChg>
      </pc:sldChg>
      <pc:sldChg chg="modSp new mod">
        <pc:chgData name="Mäki Petra" userId="73923712-90a2-4f7c-b4af-40ed5d365e64" providerId="ADAL" clId="{E3D13C08-AAA4-477E-871B-B33402179B5D}" dt="2021-09-30T10:42:45.698" v="6330" actId="255"/>
        <pc:sldMkLst>
          <pc:docMk/>
          <pc:sldMk cId="3209707154" sldId="266"/>
        </pc:sldMkLst>
        <pc:spChg chg="mod">
          <ac:chgData name="Mäki Petra" userId="73923712-90a2-4f7c-b4af-40ed5d365e64" providerId="ADAL" clId="{E3D13C08-AAA4-477E-871B-B33402179B5D}" dt="2021-09-10T08:07:59.702" v="1504" actId="20577"/>
          <ac:spMkLst>
            <pc:docMk/>
            <pc:sldMk cId="3209707154" sldId="266"/>
            <ac:spMk id="2" creationId="{18BC9E68-216A-47F0-9096-153A14350FFC}"/>
          </ac:spMkLst>
        </pc:spChg>
        <pc:spChg chg="mod">
          <ac:chgData name="Mäki Petra" userId="73923712-90a2-4f7c-b4af-40ed5d365e64" providerId="ADAL" clId="{E3D13C08-AAA4-477E-871B-B33402179B5D}" dt="2021-09-30T10:42:45.698" v="6330" actId="255"/>
          <ac:spMkLst>
            <pc:docMk/>
            <pc:sldMk cId="3209707154" sldId="266"/>
            <ac:spMk id="4" creationId="{05067DC6-11C9-4842-9FFA-C2A3EFEC1EB5}"/>
          </ac:spMkLst>
        </pc:spChg>
      </pc:sldChg>
      <pc:sldChg chg="modSp new mod">
        <pc:chgData name="Mäki Petra" userId="73923712-90a2-4f7c-b4af-40ed5d365e64" providerId="ADAL" clId="{E3D13C08-AAA4-477E-871B-B33402179B5D}" dt="2021-09-10T08:18:57.177" v="2494" actId="255"/>
        <pc:sldMkLst>
          <pc:docMk/>
          <pc:sldMk cId="4087868856" sldId="267"/>
        </pc:sldMkLst>
        <pc:spChg chg="mod">
          <ac:chgData name="Mäki Petra" userId="73923712-90a2-4f7c-b4af-40ed5d365e64" providerId="ADAL" clId="{E3D13C08-AAA4-477E-871B-B33402179B5D}" dt="2021-09-10T08:18:57.177" v="2494" actId="255"/>
          <ac:spMkLst>
            <pc:docMk/>
            <pc:sldMk cId="4087868856" sldId="267"/>
            <ac:spMk id="4" creationId="{0796D146-B434-4F68-8862-3332935630BF}"/>
          </ac:spMkLst>
        </pc:spChg>
      </pc:sldChg>
      <pc:sldChg chg="modSp new mod">
        <pc:chgData name="Mäki Petra" userId="73923712-90a2-4f7c-b4af-40ed5d365e64" providerId="ADAL" clId="{E3D13C08-AAA4-477E-871B-B33402179B5D}" dt="2021-10-04T09:15:28.811" v="6423" actId="20577"/>
        <pc:sldMkLst>
          <pc:docMk/>
          <pc:sldMk cId="68355168" sldId="268"/>
        </pc:sldMkLst>
        <pc:spChg chg="mod">
          <ac:chgData name="Mäki Petra" userId="73923712-90a2-4f7c-b4af-40ed5d365e64" providerId="ADAL" clId="{E3D13C08-AAA4-477E-871B-B33402179B5D}" dt="2021-09-30T10:25:36.528" v="4975" actId="255"/>
          <ac:spMkLst>
            <pc:docMk/>
            <pc:sldMk cId="68355168" sldId="268"/>
            <ac:spMk id="2" creationId="{A4DA8EBC-D912-48F4-8C8D-2CEBEC675F6F}"/>
          </ac:spMkLst>
        </pc:spChg>
        <pc:spChg chg="mod">
          <ac:chgData name="Mäki Petra" userId="73923712-90a2-4f7c-b4af-40ed5d365e64" providerId="ADAL" clId="{E3D13C08-AAA4-477E-871B-B33402179B5D}" dt="2021-10-04T09:15:28.811" v="6423" actId="20577"/>
          <ac:spMkLst>
            <pc:docMk/>
            <pc:sldMk cId="68355168" sldId="268"/>
            <ac:spMk id="4" creationId="{65D40168-C7AB-478B-A15D-73D264913E9F}"/>
          </ac:spMkLst>
        </pc:spChg>
      </pc:sldChg>
      <pc:sldChg chg="modSp new del mod ord">
        <pc:chgData name="Mäki Petra" userId="73923712-90a2-4f7c-b4af-40ed5d365e64" providerId="ADAL" clId="{E3D13C08-AAA4-477E-871B-B33402179B5D}" dt="2021-09-30T09:10:28.542" v="4663" actId="47"/>
        <pc:sldMkLst>
          <pc:docMk/>
          <pc:sldMk cId="2912050315" sldId="268"/>
        </pc:sldMkLst>
        <pc:spChg chg="mod">
          <ac:chgData name="Mäki Petra" userId="73923712-90a2-4f7c-b4af-40ed5d365e64" providerId="ADAL" clId="{E3D13C08-AAA4-477E-871B-B33402179B5D}" dt="2021-09-16T09:53:48.434" v="3665" actId="20577"/>
          <ac:spMkLst>
            <pc:docMk/>
            <pc:sldMk cId="2912050315" sldId="268"/>
            <ac:spMk id="2" creationId="{5F6EA891-A8A9-4C88-95DF-CB4284325D68}"/>
          </ac:spMkLst>
        </pc:spChg>
        <pc:spChg chg="mod">
          <ac:chgData name="Mäki Petra" userId="73923712-90a2-4f7c-b4af-40ed5d365e64" providerId="ADAL" clId="{E3D13C08-AAA4-477E-871B-B33402179B5D}" dt="2021-09-16T10:00:08.990" v="4255" actId="20577"/>
          <ac:spMkLst>
            <pc:docMk/>
            <pc:sldMk cId="2912050315" sldId="268"/>
            <ac:spMk id="4" creationId="{B079F73F-08B3-472C-BAE2-9C77981237F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64AD04-22E0-4623-9D38-E97F2CAA795E}" type="datetimeFigureOut">
              <a:rPr lang="fi-FI" smtClean="0"/>
              <a:t>7.10.2021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EB38DD-2746-4495-BAC6-615A3708A8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40196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kulmio 8">
            <a:extLst>
              <a:ext uri="{FF2B5EF4-FFF2-40B4-BE49-F238E27FC236}">
                <a16:creationId xmlns:a16="http://schemas.microsoft.com/office/drawing/2014/main" id="{7BBB6AE4-33E0-474E-8976-873584AD6D92}"/>
              </a:ext>
            </a:extLst>
          </p:cNvPr>
          <p:cNvSpPr/>
          <p:nvPr userDrawn="1"/>
        </p:nvSpPr>
        <p:spPr>
          <a:xfrm>
            <a:off x="0" y="3429000"/>
            <a:ext cx="12192000" cy="3429000"/>
          </a:xfrm>
          <a:prstGeom prst="rect">
            <a:avLst/>
          </a:prstGeom>
          <a:solidFill>
            <a:srgbClr val="FCC1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Suorakulmio 12">
            <a:extLst>
              <a:ext uri="{FF2B5EF4-FFF2-40B4-BE49-F238E27FC236}">
                <a16:creationId xmlns:a16="http://schemas.microsoft.com/office/drawing/2014/main" id="{CA120619-4D29-4ABA-B8C0-1AB2F32C7F73}"/>
              </a:ext>
            </a:extLst>
          </p:cNvPr>
          <p:cNvSpPr/>
          <p:nvPr userDrawn="1"/>
        </p:nvSpPr>
        <p:spPr>
          <a:xfrm>
            <a:off x="0" y="3146960"/>
            <a:ext cx="12192000" cy="56408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1C289604-C749-495C-892F-F2E0F3CDC4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82891" y="492125"/>
            <a:ext cx="8624299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B9AE600-BB61-4252-8EBD-077AE2CE08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82890" y="3978275"/>
            <a:ext cx="8624299" cy="119936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63B39C4-CF7B-4417-A963-2EEFD66F79D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AB891F2C-53A5-4A28-AD37-B0240D25831F}" type="datetime1">
              <a:rPr lang="fi-FI" smtClean="0"/>
              <a:t>7.10.2021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CA6127E-80CF-4248-8C94-A0499911B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Kunnallisen nuorisotyön osaamiskeskus Kanuuna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366C413-36B5-4AA7-975D-EF2F66B69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1D09DDCF-3A8A-47CB-91A9-0963C88FEBBA}" type="slidenum">
              <a:rPr lang="fi-FI" smtClean="0"/>
              <a:t>‹#›</a:t>
            </a:fld>
            <a:endParaRPr lang="fi-FI" dirty="0"/>
          </a:p>
        </p:txBody>
      </p:sp>
      <p:sp>
        <p:nvSpPr>
          <p:cNvPr id="15" name="Suorakulmio 14">
            <a:extLst>
              <a:ext uri="{FF2B5EF4-FFF2-40B4-BE49-F238E27FC236}">
                <a16:creationId xmlns:a16="http://schemas.microsoft.com/office/drawing/2014/main" id="{BC041CCB-1DCA-4AD0-8DDF-E06FFABB7B82}"/>
              </a:ext>
            </a:extLst>
          </p:cNvPr>
          <p:cNvSpPr/>
          <p:nvPr userDrawn="1"/>
        </p:nvSpPr>
        <p:spPr>
          <a:xfrm>
            <a:off x="684810" y="2402417"/>
            <a:ext cx="1678380" cy="20531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17" name="Kuva 16">
            <a:extLst>
              <a:ext uri="{FF2B5EF4-FFF2-40B4-BE49-F238E27FC236}">
                <a16:creationId xmlns:a16="http://schemas.microsoft.com/office/drawing/2014/main" id="{422D987F-C3B6-4339-A07E-F7CDFEF8040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433" y="2660073"/>
            <a:ext cx="1257134" cy="1537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0761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orakulmio 5">
            <a:extLst>
              <a:ext uri="{FF2B5EF4-FFF2-40B4-BE49-F238E27FC236}">
                <a16:creationId xmlns:a16="http://schemas.microsoft.com/office/drawing/2014/main" id="{7EECD9BF-0E7E-4112-B6DE-C52B5CCD4D5B}"/>
              </a:ext>
            </a:extLst>
          </p:cNvPr>
          <p:cNvSpPr/>
          <p:nvPr userDrawn="1"/>
        </p:nvSpPr>
        <p:spPr>
          <a:xfrm>
            <a:off x="0" y="0"/>
            <a:ext cx="12192000" cy="2055812"/>
          </a:xfrm>
          <a:prstGeom prst="rect">
            <a:avLst/>
          </a:prstGeom>
          <a:solidFill>
            <a:srgbClr val="FCC1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9D8A8B4-C594-4E2C-BF5D-08077E4CE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975016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F46F76FD-67E3-49C8-9DF3-F884F7418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E90ED-7C33-4FD3-9ECF-94E1C9707011}" type="datetime1">
              <a:rPr lang="fi-FI" smtClean="0"/>
              <a:t>7.10.2021</a:t>
            </a:fld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9A81FEE2-58EA-4420-A447-1B4F56109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Kunnallisen nuorisotyön osaamiskeskus Kanuuna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A8AC2BD6-CB49-470B-AE91-6C902B244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9DDCF-3A8A-47CB-91A9-0963C88FEBBA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67C4F986-B08D-4162-96FB-D2F687137FF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2292350"/>
            <a:ext cx="10515600" cy="3698876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9CF89914-D8DD-4D8F-BAB2-1F94CC467F2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0811" y="365126"/>
            <a:ext cx="1083594" cy="1325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2012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orakulmio 5">
            <a:extLst>
              <a:ext uri="{FF2B5EF4-FFF2-40B4-BE49-F238E27FC236}">
                <a16:creationId xmlns:a16="http://schemas.microsoft.com/office/drawing/2014/main" id="{7EECD9BF-0E7E-4112-B6DE-C52B5CCD4D5B}"/>
              </a:ext>
            </a:extLst>
          </p:cNvPr>
          <p:cNvSpPr/>
          <p:nvPr userDrawn="1"/>
        </p:nvSpPr>
        <p:spPr>
          <a:xfrm>
            <a:off x="0" y="0"/>
            <a:ext cx="12192000" cy="2055812"/>
          </a:xfrm>
          <a:prstGeom prst="rect">
            <a:avLst/>
          </a:prstGeom>
          <a:solidFill>
            <a:srgbClr val="FCC1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9D8A8B4-C594-4E2C-BF5D-08077E4CE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975016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F46F76FD-67E3-49C8-9DF3-F884F7418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93665-AA9E-4198-9FE1-62C54727C46C}" type="datetime1">
              <a:rPr lang="fi-FI" smtClean="0"/>
              <a:t>7.10.2021</a:t>
            </a:fld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9A81FEE2-58EA-4420-A447-1B4F56109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Kunnallisen nuorisotyön osaamiskeskus Kanuuna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A8AC2BD6-CB49-470B-AE91-6C902B244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9DDCF-3A8A-47CB-91A9-0963C88FEBBA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67C4F986-B08D-4162-96FB-D2F687137FF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2292350"/>
            <a:ext cx="5105400" cy="3698876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9CF89914-D8DD-4D8F-BAB2-1F94CC467F2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0811" y="365126"/>
            <a:ext cx="1083594" cy="1325560"/>
          </a:xfrm>
          <a:prstGeom prst="rect">
            <a:avLst/>
          </a:prstGeom>
        </p:spPr>
      </p:pic>
      <p:sp>
        <p:nvSpPr>
          <p:cNvPr id="9" name="Tekstin paikkamerkki 7">
            <a:extLst>
              <a:ext uri="{FF2B5EF4-FFF2-40B4-BE49-F238E27FC236}">
                <a16:creationId xmlns:a16="http://schemas.microsoft.com/office/drawing/2014/main" id="{97CE4CB2-6DCA-4499-96FE-097DF75EC38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48400" y="2296721"/>
            <a:ext cx="5105400" cy="3698876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3248266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E06FB993-051A-41C8-870D-2A41BBD102A9}"/>
              </a:ext>
            </a:extLst>
          </p:cNvPr>
          <p:cNvSpPr/>
          <p:nvPr userDrawn="1"/>
        </p:nvSpPr>
        <p:spPr>
          <a:xfrm>
            <a:off x="1" y="0"/>
            <a:ext cx="3609108" cy="6858000"/>
          </a:xfrm>
          <a:prstGeom prst="rect">
            <a:avLst/>
          </a:prstGeom>
          <a:solidFill>
            <a:srgbClr val="FCC1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FEAE441-9156-43AD-B004-602976F7BD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1674" y="365125"/>
            <a:ext cx="3165762" cy="3880304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8F908D11-FE2E-4A8A-8927-3BB0BF78862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24400" y="6356350"/>
            <a:ext cx="2743200" cy="365125"/>
          </a:xfrm>
        </p:spPr>
        <p:txBody>
          <a:bodyPr/>
          <a:lstStyle/>
          <a:p>
            <a:pPr algn="ctr"/>
            <a:fld id="{5F8500FD-C986-48A6-9284-1C0DD53C5C2D}" type="datetime1">
              <a:rPr lang="fi-FI" smtClean="0"/>
              <a:t>7.10.2021</a:t>
            </a:fld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7365F98-BEFC-4E68-BB8B-496665A8F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356350"/>
            <a:ext cx="3609107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Kunnallisen nuorisotyön osaamiskeskus Kanuuna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5D1571C3-5EF2-48EA-BBE8-26C92BB57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9DDCF-3A8A-47CB-91A9-0963C88FEBBA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0" name="Tekstin paikkamerkki 9">
            <a:extLst>
              <a:ext uri="{FF2B5EF4-FFF2-40B4-BE49-F238E27FC236}">
                <a16:creationId xmlns:a16="http://schemas.microsoft.com/office/drawing/2014/main" id="{D0C3729D-EA44-42E8-9A1A-CA0DF711C73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251366" y="365125"/>
            <a:ext cx="7102434" cy="56261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D46928EC-7836-4B12-8B39-A9E4F749DFE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2758" y="4665665"/>
            <a:ext cx="1083594" cy="1325560"/>
          </a:xfrm>
          <a:prstGeom prst="rect">
            <a:avLst/>
          </a:prstGeom>
        </p:spPr>
      </p:pic>
      <p:sp>
        <p:nvSpPr>
          <p:cNvPr id="12" name="Suorakulmio 11">
            <a:extLst>
              <a:ext uri="{FF2B5EF4-FFF2-40B4-BE49-F238E27FC236}">
                <a16:creationId xmlns:a16="http://schemas.microsoft.com/office/drawing/2014/main" id="{008F8F47-1553-4951-A123-DC927FBCAA5F}"/>
              </a:ext>
            </a:extLst>
          </p:cNvPr>
          <p:cNvSpPr/>
          <p:nvPr userDrawn="1"/>
        </p:nvSpPr>
        <p:spPr>
          <a:xfrm rot="5400000">
            <a:off x="394854" y="3214254"/>
            <a:ext cx="6858000" cy="42949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39955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orakulmio 5">
            <a:extLst>
              <a:ext uri="{FF2B5EF4-FFF2-40B4-BE49-F238E27FC236}">
                <a16:creationId xmlns:a16="http://schemas.microsoft.com/office/drawing/2014/main" id="{8ED54DFE-E8DE-43BA-AE78-BA86AD895F2C}"/>
              </a:ext>
            </a:extLst>
          </p:cNvPr>
          <p:cNvSpPr/>
          <p:nvPr userDrawn="1"/>
        </p:nvSpPr>
        <p:spPr>
          <a:xfrm>
            <a:off x="0" y="0"/>
            <a:ext cx="2848817" cy="6858000"/>
          </a:xfrm>
          <a:prstGeom prst="rect">
            <a:avLst/>
          </a:prstGeom>
          <a:solidFill>
            <a:srgbClr val="FCC1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7FA97DBB-DD22-4512-95E3-6FDC673EE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7646" y="997527"/>
            <a:ext cx="5986153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10" name="Suorakulmio 9">
            <a:extLst>
              <a:ext uri="{FF2B5EF4-FFF2-40B4-BE49-F238E27FC236}">
                <a16:creationId xmlns:a16="http://schemas.microsoft.com/office/drawing/2014/main" id="{DCE4D234-5264-4121-B59A-DE4AC3DEB713}"/>
              </a:ext>
            </a:extLst>
          </p:cNvPr>
          <p:cNvSpPr/>
          <p:nvPr userDrawn="1"/>
        </p:nvSpPr>
        <p:spPr>
          <a:xfrm rot="5400000">
            <a:off x="-580183" y="3214254"/>
            <a:ext cx="6858000" cy="42949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Suorakulmio 8">
            <a:extLst>
              <a:ext uri="{FF2B5EF4-FFF2-40B4-BE49-F238E27FC236}">
                <a16:creationId xmlns:a16="http://schemas.microsoft.com/office/drawing/2014/main" id="{D385F07F-AB53-4807-A520-D08DF2996022}"/>
              </a:ext>
            </a:extLst>
          </p:cNvPr>
          <p:cNvSpPr/>
          <p:nvPr userDrawn="1"/>
        </p:nvSpPr>
        <p:spPr>
          <a:xfrm>
            <a:off x="948317" y="1089000"/>
            <a:ext cx="3960000" cy="4680000"/>
          </a:xfrm>
          <a:prstGeom prst="rect">
            <a:avLst/>
          </a:prstGeom>
          <a:solidFill>
            <a:srgbClr val="FFD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Kuvan paikkamerkki 11">
            <a:extLst>
              <a:ext uri="{FF2B5EF4-FFF2-40B4-BE49-F238E27FC236}">
                <a16:creationId xmlns:a16="http://schemas.microsoft.com/office/drawing/2014/main" id="{68C6ECE6-43A2-41E2-9B6C-2EE8E7089FE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128317" y="1269000"/>
            <a:ext cx="3600000" cy="4320000"/>
          </a:xfrm>
        </p:spPr>
        <p:txBody>
          <a:bodyPr/>
          <a:lstStyle/>
          <a:p>
            <a:r>
              <a:rPr lang="fi-FI"/>
              <a:t>Lisää kuva napsauttamalla kuvaketta</a:t>
            </a:r>
            <a:endParaRPr lang="fi-FI" dirty="0"/>
          </a:p>
        </p:txBody>
      </p:sp>
      <p:sp>
        <p:nvSpPr>
          <p:cNvPr id="14" name="Tekstin paikkamerkki 13">
            <a:extLst>
              <a:ext uri="{FF2B5EF4-FFF2-40B4-BE49-F238E27FC236}">
                <a16:creationId xmlns:a16="http://schemas.microsoft.com/office/drawing/2014/main" id="{4EAFAE55-01FD-48E0-9006-D20D7537FBD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367338" y="2470150"/>
            <a:ext cx="5986153" cy="339032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17" name="Päivämäärän paikkamerkki 16">
            <a:extLst>
              <a:ext uri="{FF2B5EF4-FFF2-40B4-BE49-F238E27FC236}">
                <a16:creationId xmlns:a16="http://schemas.microsoft.com/office/drawing/2014/main" id="{F9A2EA89-1235-4430-A8C7-977A8A1341DA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2F29342F-44AD-4942-84D8-C5E715A4CD2F}" type="datetime1">
              <a:rPr lang="fi-FI" smtClean="0"/>
              <a:t>7.10.2021</a:t>
            </a:fld>
            <a:endParaRPr lang="fi-FI" dirty="0"/>
          </a:p>
        </p:txBody>
      </p:sp>
      <p:sp>
        <p:nvSpPr>
          <p:cNvPr id="18" name="Alatunnisteen paikkamerkki 17">
            <a:extLst>
              <a:ext uri="{FF2B5EF4-FFF2-40B4-BE49-F238E27FC236}">
                <a16:creationId xmlns:a16="http://schemas.microsoft.com/office/drawing/2014/main" id="{619857A8-5DCD-40F6-B444-4A0105DD820F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Kunnallisen nuorisotyön osaamiskeskus Kanuuna</a:t>
            </a:r>
          </a:p>
        </p:txBody>
      </p:sp>
      <p:sp>
        <p:nvSpPr>
          <p:cNvPr id="19" name="Dian numeron paikkamerkki 18">
            <a:extLst>
              <a:ext uri="{FF2B5EF4-FFF2-40B4-BE49-F238E27FC236}">
                <a16:creationId xmlns:a16="http://schemas.microsoft.com/office/drawing/2014/main" id="{E4D7E8B4-D21A-4C4E-A232-89C97E68126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D09DDCF-3A8A-47CB-91A9-0963C88FEBBA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03849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6">
            <a:extLst>
              <a:ext uri="{FF2B5EF4-FFF2-40B4-BE49-F238E27FC236}">
                <a16:creationId xmlns:a16="http://schemas.microsoft.com/office/drawing/2014/main" id="{709CAE6F-6636-47B4-A158-CD12F0663CC6}"/>
              </a:ext>
            </a:extLst>
          </p:cNvPr>
          <p:cNvSpPr/>
          <p:nvPr userDrawn="1"/>
        </p:nvSpPr>
        <p:spPr>
          <a:xfrm>
            <a:off x="8561751" y="190005"/>
            <a:ext cx="3399041" cy="6531470"/>
          </a:xfrm>
          <a:prstGeom prst="rect">
            <a:avLst/>
          </a:prstGeom>
          <a:solidFill>
            <a:srgbClr val="FCC1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4D10E5C-9E51-4185-B3DA-E47C471D6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39201" y="365125"/>
            <a:ext cx="2844141" cy="1858447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4C561BD-DAAF-463F-B89D-2F5F90E2F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61751" y="6356350"/>
            <a:ext cx="33990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Kunnallisen nuorisotyön osaamiskeskus Kanuuna</a:t>
            </a:r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7C3A78B1-3B3E-4A1A-95FF-C5BBBECC80BF}"/>
              </a:ext>
            </a:extLst>
          </p:cNvPr>
          <p:cNvSpPr/>
          <p:nvPr userDrawn="1"/>
        </p:nvSpPr>
        <p:spPr>
          <a:xfrm>
            <a:off x="231208" y="190004"/>
            <a:ext cx="8150791" cy="6531469"/>
          </a:xfrm>
          <a:prstGeom prst="rect">
            <a:avLst/>
          </a:prstGeom>
          <a:solidFill>
            <a:srgbClr val="FFD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Kuvan paikkamerkki 8">
            <a:extLst>
              <a:ext uri="{FF2B5EF4-FFF2-40B4-BE49-F238E27FC236}">
                <a16:creationId xmlns:a16="http://schemas.microsoft.com/office/drawing/2014/main" id="{8F42158F-4653-4FCB-BBC4-582FA10D010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31775" y="190500"/>
            <a:ext cx="8150225" cy="6530973"/>
          </a:xfrm>
        </p:spPr>
        <p:txBody>
          <a:bodyPr/>
          <a:lstStyle/>
          <a:p>
            <a:r>
              <a:rPr lang="fi-FI"/>
              <a:t>Lisää kuva napsauttamalla kuvaketta</a:t>
            </a:r>
          </a:p>
        </p:txBody>
      </p:sp>
      <p:sp>
        <p:nvSpPr>
          <p:cNvPr id="11" name="Tekstin paikkamerkki 10">
            <a:extLst>
              <a:ext uri="{FF2B5EF4-FFF2-40B4-BE49-F238E27FC236}">
                <a16:creationId xmlns:a16="http://schemas.microsoft.com/office/drawing/2014/main" id="{876858F0-2BE4-4365-AF10-FC842600E53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839199" y="2339439"/>
            <a:ext cx="2844141" cy="3901044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58214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kautettu asette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orakulmio 5">
            <a:extLst>
              <a:ext uri="{FF2B5EF4-FFF2-40B4-BE49-F238E27FC236}">
                <a16:creationId xmlns:a16="http://schemas.microsoft.com/office/drawing/2014/main" id="{47F7266B-587A-4017-8B61-2B4223D90F60}"/>
              </a:ext>
            </a:extLst>
          </p:cNvPr>
          <p:cNvSpPr/>
          <p:nvPr userDrawn="1"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rgbClr val="FCC1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8E5A9BF-2698-40D2-A172-F773275C1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369" y="365125"/>
            <a:ext cx="4853543" cy="222963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605BFACF-F4DB-4B34-B50E-F5D837BE687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02085" y="6356350"/>
            <a:ext cx="2743200" cy="365125"/>
          </a:xfrm>
        </p:spPr>
        <p:txBody>
          <a:bodyPr/>
          <a:lstStyle/>
          <a:p>
            <a:fld id="{83141465-561A-4269-871D-A6D93D46CC78}" type="datetime1">
              <a:rPr lang="fi-FI" smtClean="0"/>
              <a:t>7.10.2021</a:t>
            </a:fld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6150C2BE-C6CB-4513-9857-7C3CF3777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3227" y="6356350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Kunnallisen nuorisotyön osaamiskeskus Kanuuna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B9068D18-8754-4FF3-8C24-57A7A694D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1D09DDCF-3A8A-47CB-91A9-0963C88FEBBA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7" name="Suorakulmio 6">
            <a:extLst>
              <a:ext uri="{FF2B5EF4-FFF2-40B4-BE49-F238E27FC236}">
                <a16:creationId xmlns:a16="http://schemas.microsoft.com/office/drawing/2014/main" id="{702BEEC2-DE14-4A7D-AACE-C06A5DCF1E5D}"/>
              </a:ext>
            </a:extLst>
          </p:cNvPr>
          <p:cNvSpPr/>
          <p:nvPr userDrawn="1"/>
        </p:nvSpPr>
        <p:spPr>
          <a:xfrm rot="5400000">
            <a:off x="2666999" y="3214254"/>
            <a:ext cx="6858000" cy="42949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5" name="Tekstin paikkamerkki 14">
            <a:extLst>
              <a:ext uri="{FF2B5EF4-FFF2-40B4-BE49-F238E27FC236}">
                <a16:creationId xmlns:a16="http://schemas.microsoft.com/office/drawing/2014/main" id="{4F6FB599-02B5-4FBD-8D72-28AC3C5950F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6022" y="2736850"/>
            <a:ext cx="4853542" cy="3482975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7" name="Tekstin paikkamerkki 16">
            <a:extLst>
              <a:ext uri="{FF2B5EF4-FFF2-40B4-BE49-F238E27FC236}">
                <a16:creationId xmlns:a16="http://schemas.microsoft.com/office/drawing/2014/main" id="{A48A420B-D271-45A2-8B22-CA872D60D03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802085" y="365125"/>
            <a:ext cx="4853546" cy="58547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2146494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6">
            <a:extLst>
              <a:ext uri="{FF2B5EF4-FFF2-40B4-BE49-F238E27FC236}">
                <a16:creationId xmlns:a16="http://schemas.microsoft.com/office/drawing/2014/main" id="{C522949D-4458-4105-AAD2-C02D85214B1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CC1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53459DD5-CC2A-47AE-A610-677E1B9A7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EF85D-2B5D-471D-8A3B-EAD619E74B90}" type="datetime1">
              <a:rPr lang="fi-FI" smtClean="0"/>
              <a:t>7.10.2021</a:t>
            </a:fld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343F42-8910-456D-B350-31E8CBF9F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Kunnallisen nuorisotyön osaamiskeskus Kanuuna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AC79CF30-2B0B-4839-9924-D8EEF58B4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9DDCF-3A8A-47CB-91A9-0963C88FEBBA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5668D7F3-F743-4CF1-82B0-FD5994568946}"/>
              </a:ext>
            </a:extLst>
          </p:cNvPr>
          <p:cNvSpPr/>
          <p:nvPr userDrawn="1"/>
        </p:nvSpPr>
        <p:spPr>
          <a:xfrm rot="5400000">
            <a:off x="-2805546" y="3214254"/>
            <a:ext cx="6858000" cy="42949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6552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46883754-43CB-4493-97BE-B7AD31434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6AA67E9-DBE8-4802-B697-0DB4DC4D75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E4D856A-0A88-43E2-A484-DE1A29A5E3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Arial Rounded MT Bold" panose="020F0704030504030204" pitchFamily="34" charset="0"/>
              </a:defRPr>
            </a:lvl1pPr>
          </a:lstStyle>
          <a:p>
            <a:fld id="{A401DD86-721F-40F4-8A30-C3CAD9E5ED44}" type="datetime1">
              <a:rPr lang="fi-FI" smtClean="0"/>
              <a:t>7.10.2021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5C4B079-BA07-4A85-99BC-8CD4AB1262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Arial Rounded MT Bold" panose="020F0704030504030204" pitchFamily="34" charset="0"/>
              </a:defRPr>
            </a:lvl1pPr>
          </a:lstStyle>
          <a:p>
            <a:r>
              <a:rPr lang="fi-FI"/>
              <a:t>Kunnallisen nuorisotyön osaamiskeskus Kanuuna</a:t>
            </a:r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2890D8D-0398-460E-BA52-6676A91862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Arial Rounded MT Bold" panose="020F0704030504030204" pitchFamily="34" charset="0"/>
              </a:defRPr>
            </a:lvl1pPr>
          </a:lstStyle>
          <a:p>
            <a:fld id="{1D09DDCF-3A8A-47CB-91A9-0963C88FEBBA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39155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3" r:id="rId3"/>
    <p:sldLayoutId id="2147483651" r:id="rId4"/>
    <p:sldLayoutId id="2147483652" r:id="rId5"/>
    <p:sldLayoutId id="2147483654" r:id="rId6"/>
    <p:sldLayoutId id="2147483655" r:id="rId7"/>
    <p:sldLayoutId id="2147483656" r:id="rId8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Arial Black" panose="020B0A040201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 Rounded MT Bold" panose="020F0704030504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 Rounded MT Bold" panose="020F0704030504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 Rounded MT Bold" panose="020F0704030504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 Rounded MT Bold" panose="020F0704030504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 Rounded MT Bold" panose="020F07040305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BEED5AF-A4E6-4038-B7DB-6FFEE200006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Alueellisen nuorisotyön kriteeristön taustaa ja päivitystarpeita</a:t>
            </a:r>
            <a:endParaRPr lang="fi-FI" sz="3600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1B3F804-8471-428A-8AFB-95CC746C191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F48DC78-AC38-473C-B0C2-657996AEA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Kunnallisen nuorisotyön osaamiskeskus Kanuuna</a:t>
            </a:r>
          </a:p>
        </p:txBody>
      </p:sp>
    </p:spTree>
    <p:extLst>
      <p:ext uri="{BB962C8B-B14F-4D97-AF65-F5344CB8AC3E}">
        <p14:creationId xmlns:p14="http://schemas.microsoft.com/office/powerpoint/2010/main" val="2997920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06F9E8D-EF8D-406D-89DE-DEB4C5FC1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C840D754-5AE3-4684-A1B1-3997CA600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Kunnallisen nuorisotyön osaamiskeskus Kanuuna</a:t>
            </a:r>
            <a:endParaRPr lang="fi-FI" dirty="0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796D146-B434-4F68-8862-3332935630B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i-FI" dirty="0"/>
          </a:p>
          <a:p>
            <a:endParaRPr lang="fi-FI" dirty="0"/>
          </a:p>
          <a:p>
            <a:pPr marL="0" indent="0">
              <a:buNone/>
            </a:pPr>
            <a:r>
              <a:rPr lang="fi-FI" dirty="0"/>
              <a:t>    </a:t>
            </a:r>
            <a:r>
              <a:rPr lang="fi-FI" sz="3200" dirty="0"/>
              <a:t>Kiitos!</a:t>
            </a:r>
          </a:p>
        </p:txBody>
      </p:sp>
    </p:spTree>
    <p:extLst>
      <p:ext uri="{BB962C8B-B14F-4D97-AF65-F5344CB8AC3E}">
        <p14:creationId xmlns:p14="http://schemas.microsoft.com/office/powerpoint/2010/main" val="4087868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CE63E03-C310-430C-BA6F-4E56D71D5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Yleistä taustaa auditointi- ja itsearviointimallista sekä lähteet: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094B99B-0A71-4206-BAA2-3018488A4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Kunnallisen nuorisotyön osaamiskeskus Kanuuna</a:t>
            </a:r>
            <a:endParaRPr lang="fi-FI" dirty="0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1387E84-83F4-4C7E-8C27-130D1F0427B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i-FI" sz="1800" dirty="0"/>
              <a:t>Hovi, M. Luukkonen, T. Mäkelä, P. Pakka, V. Taponen, H. Westman, M. 2009. Nuorisotyön arviointi. Käsikirja nuorisotyön prosessien arviointiin ja itsearviointiin.</a:t>
            </a:r>
          </a:p>
          <a:p>
            <a:r>
              <a:rPr lang="fi-FI" sz="1800" dirty="0" err="1"/>
              <a:t>Nöjd.T</a:t>
            </a:r>
            <a:r>
              <a:rPr lang="fi-FI" sz="1800" dirty="0"/>
              <a:t>. 2015. Laatua! Tuloksia! Katsaus nuorisotyön arviointiin –julkaisuun.</a:t>
            </a:r>
          </a:p>
          <a:p>
            <a:r>
              <a:rPr lang="fi-FI" sz="1800" dirty="0"/>
              <a:t>Julkaisut löytyvät Kanuunan nettisivuilta</a:t>
            </a:r>
          </a:p>
          <a:p>
            <a:endParaRPr lang="fi-FI" sz="1800" dirty="0"/>
          </a:p>
          <a:p>
            <a:pPr marL="0" indent="0">
              <a:buNone/>
            </a:pPr>
            <a:endParaRPr lang="fi-FI" sz="18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13958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F23AC8F-7606-4286-95F4-85DCDF1A87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fi-FI" sz="3200" dirty="0"/>
            </a:br>
            <a:r>
              <a:rPr lang="fi-FI" sz="3200" dirty="0"/>
              <a:t>Nuorisotyön itsearviointi –ja auditointimalli, mikäs se on?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AC11E377-C5EF-4D6E-82D4-7569ED195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Kunnallisen nuorisotyön osaamiskeskus Kanuuna</a:t>
            </a:r>
            <a:endParaRPr lang="fi-FI" dirty="0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E021D99-61BB-4930-8A9C-7758F100F63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fi-FI" dirty="0"/>
          </a:p>
          <a:p>
            <a:r>
              <a:rPr lang="fi-FI" sz="2400" dirty="0"/>
              <a:t>Nuorisotyöhön kehitetty arvioinnin väline, jonka avulla voidaan arvioida ja kehittää nuorisotyön keskeisiä toimintamuotoja</a:t>
            </a:r>
          </a:p>
          <a:p>
            <a:pPr marL="0" indent="0">
              <a:buNone/>
            </a:pPr>
            <a:endParaRPr lang="fi-FI" sz="2400" dirty="0"/>
          </a:p>
          <a:p>
            <a:r>
              <a:rPr lang="fi-FI" sz="2400" dirty="0"/>
              <a:t>Itsearvioinnin/ auditoinnin kohteena ovat todelliset teot, ei tavoitteet</a:t>
            </a:r>
          </a:p>
          <a:p>
            <a:endParaRPr lang="fi-FI" sz="2400" dirty="0"/>
          </a:p>
          <a:p>
            <a:r>
              <a:rPr lang="fi-FI" sz="2400" dirty="0"/>
              <a:t>Itsearviointi/ auditointi on toiminnan tarkastelua kriteeristön avulla</a:t>
            </a:r>
          </a:p>
          <a:p>
            <a:endParaRPr lang="fi-FI" sz="2400" dirty="0"/>
          </a:p>
          <a:p>
            <a:r>
              <a:rPr lang="fi-FI" sz="2400" dirty="0"/>
              <a:t>Auditoinnit toteutetaan vertaisauditointeina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21306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ED70826-9B21-40E7-92EE-6BDCA3449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Kriteeristöjä on luotu monille eri toiminnoille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CBC6C344-908A-42E8-8AFA-CE045FB1F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Kunnallisen nuorisotyön osaamiskeskus Kanuuna</a:t>
            </a:r>
            <a:endParaRPr lang="fi-FI" dirty="0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89383F1-94C7-44E6-9CC4-D7B3A2E83FC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sz="2800" dirty="0"/>
              <a:t>Avoimet nuorten illat  ja Alueellinen nuorisotyö</a:t>
            </a:r>
          </a:p>
          <a:p>
            <a:r>
              <a:rPr lang="fi-FI" sz="2800" dirty="0"/>
              <a:t>Leiritoiminta</a:t>
            </a:r>
          </a:p>
          <a:p>
            <a:r>
              <a:rPr lang="fi-FI" sz="2800" dirty="0"/>
              <a:t>Tavoitteelliset pienryhmät</a:t>
            </a:r>
          </a:p>
          <a:p>
            <a:r>
              <a:rPr lang="fi-FI" sz="2800" dirty="0"/>
              <a:t>Tieto- ja neuvontatyö</a:t>
            </a:r>
          </a:p>
          <a:p>
            <a:r>
              <a:rPr lang="fi-FI" sz="2800" dirty="0"/>
              <a:t>Verkkoperustainen nuorisotyö</a:t>
            </a:r>
          </a:p>
          <a:p>
            <a:r>
              <a:rPr lang="fi-FI" sz="2800" dirty="0"/>
              <a:t>Pelitoiminta</a:t>
            </a:r>
          </a:p>
          <a:p>
            <a:r>
              <a:rPr lang="fi-FI" sz="2800" dirty="0"/>
              <a:t>Koulunuorisotyö (Kolehmainen &amp; Lahtinen)</a:t>
            </a:r>
          </a:p>
          <a:p>
            <a:r>
              <a:rPr lang="fi-FI" sz="2800" dirty="0"/>
              <a:t>Nuorten kanssa tehtävät itsearvioinnit/auditoinnit</a:t>
            </a:r>
          </a:p>
          <a:p>
            <a:pPr marL="0" indent="0">
              <a:buNone/>
            </a:pPr>
            <a:endParaRPr lang="fi-FI" sz="28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55160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FCB12D7-F0AD-4769-81A9-9E6C98804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975016" cy="1325563"/>
          </a:xfrm>
        </p:spPr>
        <p:txBody>
          <a:bodyPr>
            <a:normAutofit/>
          </a:bodyPr>
          <a:lstStyle/>
          <a:p>
            <a:r>
              <a:rPr lang="fi-FI" dirty="0"/>
              <a:t>Miten kriteeristöjä voi käyttää?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6B762741-EF3A-4564-BE0E-9D9C52F51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fi-FI"/>
              <a:t>Kunnallisen nuorisotyön osaamiskeskus Kanuuna</a:t>
            </a:r>
            <a:endParaRPr lang="fi-FI" dirty="0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1834F30-6B8D-4310-A67B-A20A7922BDC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2339975"/>
            <a:ext cx="10515600" cy="3698875"/>
          </a:xfrm>
        </p:spPr>
        <p:txBody>
          <a:bodyPr/>
          <a:lstStyle/>
          <a:p>
            <a:r>
              <a:rPr lang="fi-FI" sz="2000" dirty="0"/>
              <a:t>Itsearvioinnit ja auditoinnit</a:t>
            </a:r>
          </a:p>
          <a:p>
            <a:r>
              <a:rPr lang="fi-FI" sz="2000" dirty="0"/>
              <a:t>Esitellessäsi toimintamuotoja joihin löytyy kriteeristöt, toiminnan kuvaaminen ja avaaminen</a:t>
            </a:r>
          </a:p>
          <a:p>
            <a:r>
              <a:rPr lang="fi-FI" sz="2000" dirty="0"/>
              <a:t>Uusien työntekijöiden tai opiskelijoiden perehdyttäminen</a:t>
            </a:r>
          </a:p>
          <a:p>
            <a:r>
              <a:rPr lang="fi-FI" sz="2000" dirty="0"/>
              <a:t>Toiminnan suunnittelu</a:t>
            </a:r>
          </a:p>
          <a:p>
            <a:r>
              <a:rPr lang="fi-FI" sz="2000" dirty="0"/>
              <a:t>Kehityskeskusteluiden tukena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68159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1171204-198A-45FC-9058-FA492E806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Päivitettävä Alueellisen nuorisotyön laatukriteeristö (2015</a:t>
            </a:r>
            <a:r>
              <a:rPr lang="fi-FI" sz="2800"/>
              <a:t>) </a:t>
            </a:r>
            <a:endParaRPr lang="fi-FI" sz="2800" dirty="0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598684EC-5891-4BFE-86DC-7145D557A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Kunnallisen nuorisotyön osaamiskeskus Kanuuna</a:t>
            </a:r>
            <a:endParaRPr lang="fi-FI" dirty="0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D34B894-0E6F-49F9-95DE-46E4BDDDEFA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12426" y="2292348"/>
            <a:ext cx="10515600" cy="4064001"/>
          </a:xfrm>
        </p:spPr>
        <p:txBody>
          <a:bodyPr/>
          <a:lstStyle/>
          <a:p>
            <a:r>
              <a:rPr lang="fi-FI" sz="1800" dirty="0"/>
              <a:t>Osallisuus, alueellisuus, yhdenvertaisuus ja oppiminen kriteeristön läpäiseviä teemoja</a:t>
            </a:r>
          </a:p>
          <a:p>
            <a:r>
              <a:rPr lang="fi-FI" sz="1800" dirty="0"/>
              <a:t>Auditointi alueellisen nuorisotyön laatukriteereillä on kentän mukaan osoittautunut haastavaksi. Kaikki kriteerit eivät kentän mukaan sovellu auditointiin.</a:t>
            </a:r>
          </a:p>
          <a:p>
            <a:pPr marL="0" indent="0">
              <a:buNone/>
            </a:pPr>
            <a:endParaRPr lang="fi-FI" dirty="0"/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E06DC8E0-96CB-4E5B-842E-239FE7CF70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246438"/>
            <a:ext cx="10264053" cy="3109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1630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FF43372-2BC2-4853-9B32-2B5D11EB2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Kriteeristöjä on päivitetty paikallisesti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4B1B35DC-E0A6-40C6-8B65-4C4738F45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Kunnallisen nuorisotyön osaamiskeskus Kanuuna</a:t>
            </a:r>
            <a:endParaRPr lang="fi-FI" dirty="0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4525F99-B8EB-4290-9534-EB1B5B4933B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fi-FI" sz="2000" dirty="0"/>
              <a:t>Etelä-Karjala: On päivittänyt Alueellisen nuorisotyön kriteeristöä 2020</a:t>
            </a:r>
          </a:p>
          <a:p>
            <a:r>
              <a:rPr lang="fi-FI" sz="2000" dirty="0"/>
              <a:t>PK-seutu: On päivittänyt Avoimet nuorten illat kriteeristöä 2018 ja tavoitteelliset pienryhmät kriteeristöä 2019. Uudet pelitoiminnan kriteerit julkaistaan pian.</a:t>
            </a:r>
          </a:p>
          <a:p>
            <a:pPr marL="0" indent="0">
              <a:buNone/>
            </a:pP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4281401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8BC9E68-216A-47F0-9096-153A14350F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Alueellisen nuorisotyön kriteeristön päivitystyö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338B353-179E-4B96-BFB4-5C3BB9333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Kunnallisen nuorisotyön osaamiskeskus Kanuuna</a:t>
            </a:r>
            <a:endParaRPr lang="fi-FI" dirty="0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5067DC6-11C9-4842-9FFA-C2A3EFEC1EB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2377109"/>
            <a:ext cx="10515600" cy="3979241"/>
          </a:xfrm>
        </p:spPr>
        <p:txBody>
          <a:bodyPr>
            <a:normAutofit fontScale="85000" lnSpcReduction="20000"/>
          </a:bodyPr>
          <a:lstStyle/>
          <a:p>
            <a:r>
              <a:rPr lang="fi-FI" sz="2100" dirty="0"/>
              <a:t>Päivitetty kriteeristö tulee osaksi Kyllin hyvän nuorisotyön –pakettia</a:t>
            </a:r>
          </a:p>
          <a:p>
            <a:endParaRPr lang="fi-FI" sz="2100" dirty="0"/>
          </a:p>
          <a:p>
            <a:r>
              <a:rPr lang="fi-FI" sz="2100" dirty="0"/>
              <a:t>Syyskuussa julkaistiin kutsu Kanuuna uutisissa Alueellisen kriteeristön päivitystyön käynnistymisestä ja vertaiskehittämisryhmän kokoaminen aloitettiin</a:t>
            </a:r>
          </a:p>
          <a:p>
            <a:endParaRPr lang="fi-FI" sz="2100" dirty="0"/>
          </a:p>
          <a:p>
            <a:r>
              <a:rPr lang="fi-FI" sz="2100" dirty="0"/>
              <a:t>Lokakuussa päivitystyö käynnistyy Arviointiverkoston verkkotapaamisessa 6.10.-7.10. Vertaiskehittämisryhmä sopii tämän lisäksi omat tapaamisensa syksylle ja talvelle 2021-2022</a:t>
            </a:r>
          </a:p>
          <a:p>
            <a:pPr marL="0" indent="0">
              <a:buNone/>
            </a:pPr>
            <a:endParaRPr lang="fi-FI" sz="2900" dirty="0"/>
          </a:p>
          <a:p>
            <a:endParaRPr lang="fi-FI" sz="2600" dirty="0"/>
          </a:p>
          <a:p>
            <a:endParaRPr lang="fi-FI" dirty="0"/>
          </a:p>
          <a:p>
            <a:pPr marL="0" indent="0">
              <a:buNone/>
            </a:pPr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097071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4DA8EBC-D912-48F4-8C8D-2CEBEC675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Alueellisen nuorisotyön kriteeristön päivitystyö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BD6B5DDF-676D-4FD6-9371-56AECD2A5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Kunnallisen nuorisotyön osaamiskeskus Kanuuna</a:t>
            </a:r>
            <a:endParaRPr lang="fi-FI" dirty="0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5D40168-C7AB-478B-A15D-73D264913E9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fi-FI" sz="1800" dirty="0"/>
              <a:t>Tärkeää valtakunnallinen yhteinen kehittämistyö, jotta erilaiset alueelliset tarpeet ja näkökulmat tulee huomioiduksi. Vertaiskehittämisryhmään ilmoittautui mukaan: Taipalsaari, Kotka, Helsinki, Lappeenranta, Espoo sekä Oulu. (Vantaa?)</a:t>
            </a:r>
          </a:p>
          <a:p>
            <a:endParaRPr lang="fi-FI" sz="1800" dirty="0"/>
          </a:p>
          <a:p>
            <a:r>
              <a:rPr lang="fi-FI" sz="1800" dirty="0"/>
              <a:t>Kanuunan suunnittelija vetää prosessia, mutta kehitettävät asiat  ja muutostarpeet nousevat kentältä ja vertaiskehittämisryhmäläisiltä</a:t>
            </a:r>
          </a:p>
          <a:p>
            <a:endParaRPr lang="fi-FI" sz="1800" dirty="0"/>
          </a:p>
          <a:p>
            <a:r>
              <a:rPr lang="fi-FI" sz="1800" dirty="0"/>
              <a:t>Kriteerien päivittämisprosessissa konsultoimme myös Kanuunan yhdenvertaisuusverkostoa.</a:t>
            </a:r>
          </a:p>
          <a:p>
            <a:pPr marL="0" indent="0">
              <a:buNone/>
            </a:pPr>
            <a:endParaRPr lang="fi-FI" sz="1800" dirty="0"/>
          </a:p>
          <a:p>
            <a:endParaRPr lang="fi-FI" sz="1800" dirty="0"/>
          </a:p>
        </p:txBody>
      </p:sp>
    </p:spTree>
    <p:extLst>
      <p:ext uri="{BB962C8B-B14F-4D97-AF65-F5344CB8AC3E}">
        <p14:creationId xmlns:p14="http://schemas.microsoft.com/office/powerpoint/2010/main" val="683551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sitys1" id="{A7F34B83-3E15-416B-BC0B-61662B799AA8}" vid="{D318C37A-64A1-428C-BE70-D0138E5190F0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Kanuunan_PP-pohja</Template>
  <TotalTime>392</TotalTime>
  <Words>391</Words>
  <Application>Microsoft Office PowerPoint</Application>
  <PresentationFormat>Laajakuva</PresentationFormat>
  <Paragraphs>65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5" baseType="lpstr">
      <vt:lpstr>Arial</vt:lpstr>
      <vt:lpstr>Arial Black</vt:lpstr>
      <vt:lpstr>Arial Rounded MT Bold</vt:lpstr>
      <vt:lpstr>Calibri</vt:lpstr>
      <vt:lpstr>Office-teema</vt:lpstr>
      <vt:lpstr>Alueellisen nuorisotyön kriteeristön taustaa ja päivitystarpeita</vt:lpstr>
      <vt:lpstr>Yleistä taustaa auditointi- ja itsearviointimallista sekä lähteet:</vt:lpstr>
      <vt:lpstr> Nuorisotyön itsearviointi –ja auditointimalli, mikäs se on?</vt:lpstr>
      <vt:lpstr>Kriteeristöjä on luotu monille eri toiminnoille</vt:lpstr>
      <vt:lpstr>Miten kriteeristöjä voi käyttää?</vt:lpstr>
      <vt:lpstr>Päivitettävä Alueellisen nuorisotyön laatukriteeristö (2015) </vt:lpstr>
      <vt:lpstr>Kriteeristöjä on päivitetty paikallisesti</vt:lpstr>
      <vt:lpstr>Alueellisen nuorisotyön kriteeristön päivitystyö</vt:lpstr>
      <vt:lpstr>Alueellisen nuorisotyön kriteeristön päivitystyö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Mäki Petra</dc:creator>
  <cp:lastModifiedBy>Mäki Petra</cp:lastModifiedBy>
  <cp:revision>2</cp:revision>
  <dcterms:created xsi:type="dcterms:W3CDTF">2021-05-27T11:51:36Z</dcterms:created>
  <dcterms:modified xsi:type="dcterms:W3CDTF">2021-10-07T08:13:19Z</dcterms:modified>
</cp:coreProperties>
</file>